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6858000" cx="914400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22" roundtripDataSignature="AMtx7mgx/bQqpZvF901BqL/Ru+aXYIqhM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6.xml"/><Relationship Id="rId22" Type="http://customschemas.google.com/relationships/presentationmetadata" Target="metadata"/><Relationship Id="rId10" Type="http://schemas.openxmlformats.org/officeDocument/2006/relationships/slide" Target="slides/slide5.xml"/><Relationship Id="rId21"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bold.fntdata"/><Relationship Id="rId6" Type="http://schemas.openxmlformats.org/officeDocument/2006/relationships/slide" Target="slides/slide1.xml"/><Relationship Id="rId18"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17ff571a6e_0_0: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17ff571a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19cb71d3c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g319cb71d3c7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17ff571a6e_0_3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317ff571a6e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17ff571a6e_0_1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17ff571a6e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17ff571a6e_0_1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17ff571a6e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17ff571a6e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g317ff571a6e_0_2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17ff571a6e_0_225: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17ff571a6e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0"/>
          <p:cNvSpPr txBox="1"/>
          <p:nvPr>
            <p:ph type="ctrTitle"/>
          </p:nvPr>
        </p:nvSpPr>
        <p:spPr>
          <a:xfrm>
            <a:off x="685800" y="2130425"/>
            <a:ext cx="7772400" cy="1470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0"/>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4" name="Google Shape;14;p10"/>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0"/>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0"/>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9"/>
          <p:cNvSpPr txBox="1"/>
          <p:nvPr>
            <p:ph idx="1" type="body"/>
          </p:nvPr>
        </p:nvSpPr>
        <p:spPr>
          <a:xfrm rot="5400000">
            <a:off x="2308950" y="-251550"/>
            <a:ext cx="4526100"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9"/>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9"/>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9"/>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0"/>
          <p:cNvSpPr txBox="1"/>
          <p:nvPr>
            <p:ph type="title"/>
          </p:nvPr>
        </p:nvSpPr>
        <p:spPr>
          <a:xfrm rot="5400000">
            <a:off x="4732350" y="2171688"/>
            <a:ext cx="5851500"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0"/>
          <p:cNvSpPr txBox="1"/>
          <p:nvPr>
            <p:ph idx="1" type="body"/>
          </p:nvPr>
        </p:nvSpPr>
        <p:spPr>
          <a:xfrm rot="5400000">
            <a:off x="541350" y="190488"/>
            <a:ext cx="5851500"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0"/>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0"/>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0"/>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0" name="Shape 80"/>
        <p:cNvGrpSpPr/>
        <p:nvPr/>
      </p:nvGrpSpPr>
      <p:grpSpPr>
        <a:xfrm>
          <a:off x="0" y="0"/>
          <a:ext cx="0" cy="0"/>
          <a:chOff x="0" y="0"/>
          <a:chExt cx="0" cy="0"/>
        </a:xfrm>
      </p:grpSpPr>
      <p:sp>
        <p:nvSpPr>
          <p:cNvPr id="81" name="Google Shape;81;g3191fe7da90_0_55"/>
          <p:cNvSpPr txBox="1"/>
          <p:nvPr>
            <p:ph type="title"/>
          </p:nvPr>
        </p:nvSpPr>
        <p:spPr>
          <a:xfrm>
            <a:off x="311700" y="740800"/>
            <a:ext cx="2808000" cy="1007700"/>
          </a:xfrm>
          <a:prstGeom prst="rect">
            <a:avLst/>
          </a:prstGeom>
        </p:spPr>
        <p:txBody>
          <a:bodyPr anchorCtr="0" anchor="b" bIns="45700" lIns="91425" spcFirstLastPara="1" rIns="91425" wrap="square" tIns="4570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2" name="Google Shape;82;g3191fe7da90_0_55"/>
          <p:cNvSpPr txBox="1"/>
          <p:nvPr>
            <p:ph idx="1" type="body"/>
          </p:nvPr>
        </p:nvSpPr>
        <p:spPr>
          <a:xfrm>
            <a:off x="311700" y="1852800"/>
            <a:ext cx="2808000" cy="4239300"/>
          </a:xfrm>
          <a:prstGeom prst="rect">
            <a:avLst/>
          </a:prstGeom>
        </p:spPr>
        <p:txBody>
          <a:bodyPr anchorCtr="0" anchor="t" bIns="45700" lIns="91425" spcFirstLastPara="1" rIns="91425" wrap="square" tIns="45700">
            <a:normAutofit/>
          </a:bodyPr>
          <a:lstStyle>
            <a:lvl1pPr indent="-304800" lvl="0" marL="457200">
              <a:spcBef>
                <a:spcPts val="640"/>
              </a:spcBef>
              <a:spcAft>
                <a:spcPts val="0"/>
              </a:spcAft>
              <a:buSzPts val="1200"/>
              <a:buChar char="•"/>
              <a:defRPr sz="1200"/>
            </a:lvl1pPr>
            <a:lvl2pPr indent="-304800" lvl="1" marL="914400">
              <a:spcBef>
                <a:spcPts val="560"/>
              </a:spcBef>
              <a:spcAft>
                <a:spcPts val="0"/>
              </a:spcAft>
              <a:buSzPts val="1200"/>
              <a:buChar char="–"/>
              <a:defRPr sz="1200"/>
            </a:lvl2pPr>
            <a:lvl3pPr indent="-304800" lvl="2" marL="1371600">
              <a:spcBef>
                <a:spcPts val="480"/>
              </a:spcBef>
              <a:spcAft>
                <a:spcPts val="0"/>
              </a:spcAft>
              <a:buSzPts val="1200"/>
              <a:buChar char="•"/>
              <a:defRPr sz="1200"/>
            </a:lvl3pPr>
            <a:lvl4pPr indent="-304800" lvl="3" marL="1828800">
              <a:spcBef>
                <a:spcPts val="400"/>
              </a:spcBef>
              <a:spcAft>
                <a:spcPts val="0"/>
              </a:spcAft>
              <a:buSzPts val="1200"/>
              <a:buChar char="–"/>
              <a:defRPr sz="1200"/>
            </a:lvl4pPr>
            <a:lvl5pPr indent="-304800" lvl="4" marL="2286000">
              <a:spcBef>
                <a:spcPts val="400"/>
              </a:spcBef>
              <a:spcAft>
                <a:spcPts val="0"/>
              </a:spcAft>
              <a:buSzPts val="1200"/>
              <a:buChar char="»"/>
              <a:defRPr sz="1200"/>
            </a:lvl5pPr>
            <a:lvl6pPr indent="-304800" lvl="5" marL="2743200">
              <a:spcBef>
                <a:spcPts val="400"/>
              </a:spcBef>
              <a:spcAft>
                <a:spcPts val="0"/>
              </a:spcAft>
              <a:buSzPts val="1200"/>
              <a:buChar char="•"/>
              <a:defRPr sz="1200"/>
            </a:lvl6pPr>
            <a:lvl7pPr indent="-304800" lvl="6" marL="3200400">
              <a:spcBef>
                <a:spcPts val="400"/>
              </a:spcBef>
              <a:spcAft>
                <a:spcPts val="0"/>
              </a:spcAft>
              <a:buSzPts val="1200"/>
              <a:buChar char="•"/>
              <a:defRPr sz="1200"/>
            </a:lvl7pPr>
            <a:lvl8pPr indent="-304800" lvl="7" marL="3657600">
              <a:spcBef>
                <a:spcPts val="400"/>
              </a:spcBef>
              <a:spcAft>
                <a:spcPts val="0"/>
              </a:spcAft>
              <a:buSzPts val="1200"/>
              <a:buChar char="•"/>
              <a:defRPr sz="1200"/>
            </a:lvl8pPr>
            <a:lvl9pPr indent="-304800" lvl="8" marL="4114800">
              <a:spcBef>
                <a:spcPts val="400"/>
              </a:spcBef>
              <a:spcAft>
                <a:spcPts val="0"/>
              </a:spcAft>
              <a:buSzPts val="1200"/>
              <a:buChar char="•"/>
              <a:defRPr sz="1200"/>
            </a:lvl9pPr>
          </a:lstStyle>
          <a:p/>
        </p:txBody>
      </p:sp>
      <p:sp>
        <p:nvSpPr>
          <p:cNvPr id="83" name="Google Shape;83;g3191fe7da90_0_55"/>
          <p:cNvSpPr txBox="1"/>
          <p:nvPr>
            <p:ph idx="12" type="sldNum"/>
          </p:nvPr>
        </p:nvSpPr>
        <p:spPr>
          <a:xfrm>
            <a:off x="8497999" y="6251679"/>
            <a:ext cx="548700" cy="524700"/>
          </a:xfrm>
          <a:prstGeom prst="rect">
            <a:avLst/>
          </a:prstGeom>
        </p:spPr>
        <p:txBody>
          <a:bodyPr anchorCtr="0" anchor="ctr" bIns="45700" lIns="91425" spcFirstLastPara="1" rIns="91425" wrap="square" tIns="457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1"/>
          <p:cNvSpPr txBox="1"/>
          <p:nvPr>
            <p:ph idx="1" type="body"/>
          </p:nvPr>
        </p:nvSpPr>
        <p:spPr>
          <a:xfrm>
            <a:off x="457200" y="1600200"/>
            <a:ext cx="8229600" cy="45261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11"/>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1"/>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1"/>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12"/>
          <p:cNvSpPr txBox="1"/>
          <p:nvPr>
            <p:ph type="title"/>
          </p:nvPr>
        </p:nvSpPr>
        <p:spPr>
          <a:xfrm>
            <a:off x="722313" y="4406900"/>
            <a:ext cx="7772400" cy="13620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2"/>
          <p:cNvSpPr txBox="1"/>
          <p:nvPr>
            <p:ph idx="1" type="body"/>
          </p:nvPr>
        </p:nvSpPr>
        <p:spPr>
          <a:xfrm>
            <a:off x="722313" y="2906713"/>
            <a:ext cx="7772400" cy="1500300"/>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26" name="Google Shape;26;p12"/>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2"/>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2"/>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13"/>
          <p:cNvSpPr txBox="1"/>
          <p:nvPr>
            <p:ph idx="1" type="body"/>
          </p:nvPr>
        </p:nvSpPr>
        <p:spPr>
          <a:xfrm>
            <a:off x="457200" y="1600200"/>
            <a:ext cx="4038600" cy="45261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2" name="Google Shape;32;p13"/>
          <p:cNvSpPr txBox="1"/>
          <p:nvPr>
            <p:ph idx="2" type="body"/>
          </p:nvPr>
        </p:nvSpPr>
        <p:spPr>
          <a:xfrm>
            <a:off x="4648200" y="1600200"/>
            <a:ext cx="4038600" cy="45261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3" name="Google Shape;33;p13"/>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3"/>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3"/>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4"/>
          <p:cNvSpPr txBox="1"/>
          <p:nvPr>
            <p:ph idx="1" type="body"/>
          </p:nvPr>
        </p:nvSpPr>
        <p:spPr>
          <a:xfrm>
            <a:off x="457200" y="1535113"/>
            <a:ext cx="4040100" cy="639900"/>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39" name="Google Shape;39;p14"/>
          <p:cNvSpPr txBox="1"/>
          <p:nvPr>
            <p:ph idx="2" type="body"/>
          </p:nvPr>
        </p:nvSpPr>
        <p:spPr>
          <a:xfrm>
            <a:off x="457200" y="2174875"/>
            <a:ext cx="4040100" cy="3951300"/>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0" name="Google Shape;40;p14"/>
          <p:cNvSpPr txBox="1"/>
          <p:nvPr>
            <p:ph idx="3" type="body"/>
          </p:nvPr>
        </p:nvSpPr>
        <p:spPr>
          <a:xfrm>
            <a:off x="4645025" y="1535113"/>
            <a:ext cx="4041900" cy="639900"/>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1" name="Google Shape;41;p14"/>
          <p:cNvSpPr txBox="1"/>
          <p:nvPr>
            <p:ph idx="4" type="body"/>
          </p:nvPr>
        </p:nvSpPr>
        <p:spPr>
          <a:xfrm>
            <a:off x="4645025" y="2174875"/>
            <a:ext cx="4041900" cy="3951300"/>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2" name="Google Shape;42;p14"/>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4"/>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4"/>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5"/>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5"/>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5"/>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6"/>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6"/>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6"/>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7"/>
          <p:cNvSpPr txBox="1"/>
          <p:nvPr>
            <p:ph type="title"/>
          </p:nvPr>
        </p:nvSpPr>
        <p:spPr>
          <a:xfrm>
            <a:off x="457200" y="273050"/>
            <a:ext cx="3008400" cy="11622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7"/>
          <p:cNvSpPr txBox="1"/>
          <p:nvPr>
            <p:ph idx="1" type="body"/>
          </p:nvPr>
        </p:nvSpPr>
        <p:spPr>
          <a:xfrm>
            <a:off x="3575050" y="273050"/>
            <a:ext cx="5111700" cy="58530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7"/>
          <p:cNvSpPr txBox="1"/>
          <p:nvPr>
            <p:ph idx="2" type="body"/>
          </p:nvPr>
        </p:nvSpPr>
        <p:spPr>
          <a:xfrm>
            <a:off x="457200" y="1435100"/>
            <a:ext cx="3008400" cy="4691100"/>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7"/>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7"/>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7"/>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8"/>
          <p:cNvSpPr txBox="1"/>
          <p:nvPr>
            <p:ph type="title"/>
          </p:nvPr>
        </p:nvSpPr>
        <p:spPr>
          <a:xfrm>
            <a:off x="1792288" y="4800600"/>
            <a:ext cx="5486400" cy="5667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8"/>
          <p:cNvSpPr/>
          <p:nvPr>
            <p:ph idx="2" type="pic"/>
          </p:nvPr>
        </p:nvSpPr>
        <p:spPr>
          <a:xfrm>
            <a:off x="1792288" y="612775"/>
            <a:ext cx="5486400" cy="4114800"/>
          </a:xfrm>
          <a:prstGeom prst="rect">
            <a:avLst/>
          </a:prstGeom>
          <a:noFill/>
          <a:ln>
            <a:noFill/>
          </a:ln>
        </p:spPr>
      </p:sp>
      <p:sp>
        <p:nvSpPr>
          <p:cNvPr id="64" name="Google Shape;64;p18"/>
          <p:cNvSpPr txBox="1"/>
          <p:nvPr>
            <p:ph idx="1" type="body"/>
          </p:nvPr>
        </p:nvSpPr>
        <p:spPr>
          <a:xfrm>
            <a:off x="1792288" y="5367338"/>
            <a:ext cx="5486400" cy="804900"/>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8"/>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8"/>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8"/>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9"/>
          <p:cNvSpPr txBox="1"/>
          <p:nvPr>
            <p:ph idx="1" type="body"/>
          </p:nvPr>
        </p:nvSpPr>
        <p:spPr>
          <a:xfrm>
            <a:off x="457200" y="1600200"/>
            <a:ext cx="8229600" cy="4526100"/>
          </a:xfrm>
          <a:prstGeom prst="rect">
            <a:avLst/>
          </a:prstGeom>
          <a:noFill/>
          <a:ln>
            <a:noFill/>
          </a:ln>
        </p:spPr>
        <p:txBody>
          <a:bodyPr anchorCtr="0" anchor="t" bIns="45700" lIns="91425" spcFirstLastPara="1" rIns="91425" wrap="square" tIns="45700">
            <a:normAutofit/>
          </a:bodyPr>
          <a:lstStyle>
            <a:lvl1pPr indent="-431800" lvl="0" marL="457200" marR="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9"/>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marR="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9"/>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marR="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9"/>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Autofit/>
          </a:bodyPr>
          <a:lstStyle>
            <a:lvl1pPr indent="0" lvl="0" marL="0" marR="0" algn="r">
              <a:spcBef>
                <a:spcPts val="0"/>
              </a:spcBef>
              <a:buNone/>
              <a:defRPr b="0" i="0" sz="1200" u="none" cap="none" strike="noStrike">
                <a:solidFill>
                  <a:srgbClr val="888888"/>
                </a:solidFill>
                <a:latin typeface="Calibri"/>
                <a:ea typeface="Calibri"/>
                <a:cs typeface="Calibri"/>
                <a:sym typeface="Calibri"/>
              </a:defRPr>
            </a:lvl1pPr>
            <a:lvl2pPr indent="0" lvl="1" marL="0" marR="0" algn="r">
              <a:spcBef>
                <a:spcPts val="0"/>
              </a:spcBef>
              <a:buNone/>
              <a:defRPr b="0" i="0" sz="1200" u="none" cap="none" strike="noStrike">
                <a:solidFill>
                  <a:srgbClr val="888888"/>
                </a:solidFill>
                <a:latin typeface="Calibri"/>
                <a:ea typeface="Calibri"/>
                <a:cs typeface="Calibri"/>
                <a:sym typeface="Calibri"/>
              </a:defRPr>
            </a:lvl2pPr>
            <a:lvl3pPr indent="0" lvl="2" marL="0" marR="0" algn="r">
              <a:spcBef>
                <a:spcPts val="0"/>
              </a:spcBef>
              <a:buNone/>
              <a:defRPr b="0" i="0" sz="1200" u="none" cap="none" strike="noStrike">
                <a:solidFill>
                  <a:srgbClr val="888888"/>
                </a:solidFill>
                <a:latin typeface="Calibri"/>
                <a:ea typeface="Calibri"/>
                <a:cs typeface="Calibri"/>
                <a:sym typeface="Calibri"/>
              </a:defRPr>
            </a:lvl3pPr>
            <a:lvl4pPr indent="0" lvl="3" marL="0" marR="0" algn="r">
              <a:spcBef>
                <a:spcPts val="0"/>
              </a:spcBef>
              <a:buNone/>
              <a:defRPr b="0" i="0" sz="1200" u="none" cap="none" strike="noStrike">
                <a:solidFill>
                  <a:srgbClr val="888888"/>
                </a:solidFill>
                <a:latin typeface="Calibri"/>
                <a:ea typeface="Calibri"/>
                <a:cs typeface="Calibri"/>
                <a:sym typeface="Calibri"/>
              </a:defRPr>
            </a:lvl4pPr>
            <a:lvl5pPr indent="0" lvl="4" marL="0" marR="0" algn="r">
              <a:spcBef>
                <a:spcPts val="0"/>
              </a:spcBef>
              <a:buNone/>
              <a:defRPr b="0" i="0" sz="1200" u="none" cap="none" strike="noStrike">
                <a:solidFill>
                  <a:srgbClr val="888888"/>
                </a:solidFill>
                <a:latin typeface="Calibri"/>
                <a:ea typeface="Calibri"/>
                <a:cs typeface="Calibri"/>
                <a:sym typeface="Calibri"/>
              </a:defRPr>
            </a:lvl5pPr>
            <a:lvl6pPr indent="0" lvl="5" marL="0" marR="0" algn="r">
              <a:spcBef>
                <a:spcPts val="0"/>
              </a:spcBef>
              <a:buNone/>
              <a:defRPr b="0" i="0" sz="1200" u="none" cap="none" strike="noStrike">
                <a:solidFill>
                  <a:srgbClr val="888888"/>
                </a:solidFill>
                <a:latin typeface="Calibri"/>
                <a:ea typeface="Calibri"/>
                <a:cs typeface="Calibri"/>
                <a:sym typeface="Calibri"/>
              </a:defRPr>
            </a:lvl6pPr>
            <a:lvl7pPr indent="0" lvl="6" marL="0" marR="0" algn="r">
              <a:spcBef>
                <a:spcPts val="0"/>
              </a:spcBef>
              <a:buNone/>
              <a:defRPr b="0" i="0" sz="1200" u="none" cap="none" strike="noStrike">
                <a:solidFill>
                  <a:srgbClr val="888888"/>
                </a:solidFill>
                <a:latin typeface="Calibri"/>
                <a:ea typeface="Calibri"/>
                <a:cs typeface="Calibri"/>
                <a:sym typeface="Calibri"/>
              </a:defRPr>
            </a:lvl7pPr>
            <a:lvl8pPr indent="0" lvl="7" marL="0" marR="0" algn="r">
              <a:spcBef>
                <a:spcPts val="0"/>
              </a:spcBef>
              <a:buNone/>
              <a:defRPr b="0" i="0" sz="1200" u="none" cap="none" strike="noStrike">
                <a:solidFill>
                  <a:srgbClr val="888888"/>
                </a:solidFill>
                <a:latin typeface="Calibri"/>
                <a:ea typeface="Calibri"/>
                <a:cs typeface="Calibri"/>
                <a:sym typeface="Calibri"/>
              </a:defRPr>
            </a:lvl8pPr>
            <a:lvl9pPr indent="0" lvl="8" marL="0" marR="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87" name="Shape 87"/>
        <p:cNvGrpSpPr/>
        <p:nvPr/>
      </p:nvGrpSpPr>
      <p:grpSpPr>
        <a:xfrm>
          <a:off x="0" y="0"/>
          <a:ext cx="0" cy="0"/>
          <a:chOff x="0" y="0"/>
          <a:chExt cx="0" cy="0"/>
        </a:xfrm>
      </p:grpSpPr>
      <p:sp>
        <p:nvSpPr>
          <p:cNvPr id="88" name="Google Shape;88;g317ff571a6e_0_0"/>
          <p:cNvSpPr txBox="1"/>
          <p:nvPr>
            <p:ph type="ctrTitle"/>
          </p:nvPr>
        </p:nvSpPr>
        <p:spPr>
          <a:xfrm>
            <a:off x="241475" y="287600"/>
            <a:ext cx="3787200" cy="34797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400"/>
              <a:buFont typeface="Calibri"/>
              <a:buNone/>
            </a:pPr>
            <a:r>
              <a:rPr b="1" lang="en-US" sz="5200">
                <a:latin typeface="Impact"/>
                <a:ea typeface="Impact"/>
                <a:cs typeface="Impact"/>
                <a:sym typeface="Impact"/>
              </a:rPr>
              <a:t>Social Media Project</a:t>
            </a:r>
            <a:endParaRPr b="1" sz="6519">
              <a:latin typeface="Impact"/>
              <a:ea typeface="Impact"/>
              <a:cs typeface="Impact"/>
              <a:sym typeface="Impact"/>
            </a:endParaRPr>
          </a:p>
        </p:txBody>
      </p:sp>
      <p:sp>
        <p:nvSpPr>
          <p:cNvPr id="89" name="Google Shape;89;g317ff571a6e_0_0"/>
          <p:cNvSpPr txBox="1"/>
          <p:nvPr>
            <p:ph idx="1" type="subTitle"/>
          </p:nvPr>
        </p:nvSpPr>
        <p:spPr>
          <a:xfrm>
            <a:off x="0" y="4378383"/>
            <a:ext cx="3905400" cy="1056900"/>
          </a:xfrm>
          <a:prstGeom prst="rect">
            <a:avLst/>
          </a:prstGeom>
          <a:solidFill>
            <a:srgbClr val="A2C4C9"/>
          </a:solidFill>
        </p:spPr>
        <p:txBody>
          <a:bodyPr anchorCtr="0" anchor="t" bIns="45700" lIns="91425" spcFirstLastPara="1" rIns="91425" wrap="square" tIns="45700">
            <a:normAutofit lnSpcReduction="10000"/>
          </a:bodyPr>
          <a:lstStyle/>
          <a:p>
            <a:pPr indent="0" lvl="0" marL="0" rtl="0" algn="ctr">
              <a:spcBef>
                <a:spcPts val="640"/>
              </a:spcBef>
              <a:spcAft>
                <a:spcPts val="0"/>
              </a:spcAft>
              <a:buNone/>
            </a:pPr>
            <a:r>
              <a:rPr lang="en-US"/>
              <a:t>Naveen H N</a:t>
            </a:r>
            <a:endParaRPr/>
          </a:p>
          <a:p>
            <a:pPr indent="0" lvl="0" marL="0" rtl="0" algn="ctr">
              <a:spcBef>
                <a:spcPts val="640"/>
              </a:spcBef>
              <a:spcAft>
                <a:spcPts val="0"/>
              </a:spcAft>
              <a:buNone/>
            </a:pPr>
            <a:r>
              <a:rPr lang="en-US"/>
              <a:t>18/11/2024</a:t>
            </a:r>
            <a:endParaRPr/>
          </a:p>
        </p:txBody>
      </p:sp>
      <p:pic>
        <p:nvPicPr>
          <p:cNvPr descr="A_professional_presentation-style_cover_image_feat_converted.png" id="90" name="Google Shape;90;g317ff571a6e_0_0"/>
          <p:cNvPicPr preferRelativeResize="0"/>
          <p:nvPr/>
        </p:nvPicPr>
        <p:blipFill rotWithShape="1">
          <a:blip r:embed="rId3">
            <a:alphaModFix/>
          </a:blip>
          <a:srcRect b="0" l="0" r="0" t="0"/>
          <a:stretch/>
        </p:blipFill>
        <p:spPr>
          <a:xfrm>
            <a:off x="4028675" y="0"/>
            <a:ext cx="5316101" cy="68579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g319cb71d3c7_0_5"/>
          <p:cNvSpPr txBox="1"/>
          <p:nvPr>
            <p:ph type="title"/>
          </p:nvPr>
        </p:nvSpPr>
        <p:spPr>
          <a:xfrm>
            <a:off x="615150" y="1485638"/>
            <a:ext cx="822960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4400"/>
              <a:buFont typeface="Calibri"/>
              <a:buNone/>
            </a:pPr>
            <a:r>
              <a:rPr lang="en-US"/>
              <a:t> </a:t>
            </a:r>
            <a:endParaRPr/>
          </a:p>
        </p:txBody>
      </p:sp>
      <p:sp>
        <p:nvSpPr>
          <p:cNvPr id="179" name="Google Shape;179;g319cb71d3c7_0_5"/>
          <p:cNvSpPr txBox="1"/>
          <p:nvPr>
            <p:ph idx="1" type="body"/>
          </p:nvPr>
        </p:nvSpPr>
        <p:spPr>
          <a:xfrm>
            <a:off x="383050" y="1485650"/>
            <a:ext cx="4724400" cy="4526100"/>
          </a:xfrm>
          <a:prstGeom prst="rect">
            <a:avLst/>
          </a:prstGeom>
          <a:noFill/>
          <a:ln>
            <a:noFill/>
          </a:ln>
        </p:spPr>
        <p:txBody>
          <a:bodyPr anchorCtr="0" anchor="t" bIns="45700" lIns="91425" spcFirstLastPara="1" rIns="91425" wrap="square" tIns="45700">
            <a:noAutofit/>
          </a:bodyPr>
          <a:lstStyle/>
          <a:p>
            <a:pPr indent="-342900" lvl="0" marL="342900" rtl="0" algn="just">
              <a:lnSpc>
                <a:spcPct val="131250"/>
              </a:lnSpc>
              <a:spcBef>
                <a:spcPts val="0"/>
              </a:spcBef>
              <a:spcAft>
                <a:spcPts val="0"/>
              </a:spcAft>
              <a:buSzPts val="1800"/>
              <a:buChar char="•"/>
            </a:pPr>
            <a:r>
              <a:rPr b="1" lang="en-US" sz="1800">
                <a:latin typeface="Arial"/>
                <a:ea typeface="Arial"/>
                <a:cs typeface="Arial"/>
                <a:sym typeface="Arial"/>
              </a:rPr>
              <a:t>Boost Engagement</a:t>
            </a:r>
            <a:r>
              <a:rPr lang="en-US" sz="1800">
                <a:latin typeface="Arial"/>
                <a:ea typeface="Arial"/>
                <a:cs typeface="Arial"/>
                <a:sym typeface="Arial"/>
              </a:rPr>
              <a:t>: Focus on reels and stories, schedule posts during 7–9 PM, and introduce interactive features like polls and Q&amp;A.</a:t>
            </a:r>
            <a:endParaRPr sz="1800">
              <a:latin typeface="Arial"/>
              <a:ea typeface="Arial"/>
              <a:cs typeface="Arial"/>
              <a:sym typeface="Arial"/>
            </a:endParaRPr>
          </a:p>
          <a:p>
            <a:pPr indent="-342900" lvl="0" marL="342900" rtl="0" algn="just">
              <a:lnSpc>
                <a:spcPct val="131250"/>
              </a:lnSpc>
              <a:spcBef>
                <a:spcPts val="0"/>
              </a:spcBef>
              <a:spcAft>
                <a:spcPts val="0"/>
              </a:spcAft>
              <a:buSzPts val="1800"/>
              <a:buChar char="•"/>
            </a:pPr>
            <a:r>
              <a:rPr b="1" lang="en-US" sz="1800">
                <a:latin typeface="Arial"/>
                <a:ea typeface="Arial"/>
                <a:cs typeface="Arial"/>
                <a:sym typeface="Arial"/>
              </a:rPr>
              <a:t>Enhance Retention:</a:t>
            </a:r>
            <a:r>
              <a:rPr lang="en-US" sz="1800">
                <a:latin typeface="Arial"/>
                <a:ea typeface="Arial"/>
                <a:cs typeface="Arial"/>
                <a:sym typeface="Arial"/>
              </a:rPr>
              <a:t> Implement loyalty programs, use personalized content recommendations, and send re-engagement notifications for inactive users.</a:t>
            </a:r>
            <a:endParaRPr sz="1800">
              <a:latin typeface="Arial"/>
              <a:ea typeface="Arial"/>
              <a:cs typeface="Arial"/>
              <a:sym typeface="Arial"/>
            </a:endParaRPr>
          </a:p>
          <a:p>
            <a:pPr indent="-342900" lvl="0" marL="342900" rtl="0" algn="just">
              <a:lnSpc>
                <a:spcPct val="131250"/>
              </a:lnSpc>
              <a:spcBef>
                <a:spcPts val="0"/>
              </a:spcBef>
              <a:spcAft>
                <a:spcPts val="0"/>
              </a:spcAft>
              <a:buSzPts val="1800"/>
              <a:buChar char="•"/>
            </a:pPr>
            <a:r>
              <a:rPr b="1" lang="en-US" sz="1800">
                <a:latin typeface="Arial"/>
                <a:ea typeface="Arial"/>
                <a:cs typeface="Arial"/>
                <a:sym typeface="Arial"/>
              </a:rPr>
              <a:t>Drive Acquisition:</a:t>
            </a:r>
            <a:r>
              <a:rPr lang="en-US" sz="1800">
                <a:latin typeface="Arial"/>
                <a:ea typeface="Arial"/>
                <a:cs typeface="Arial"/>
                <a:sym typeface="Arial"/>
              </a:rPr>
              <a:t> Partner with influencers in growth regions, enhance referral bonuses, and optimize ads for emerging markets.</a:t>
            </a:r>
            <a:endParaRPr sz="1800">
              <a:latin typeface="Arial"/>
              <a:ea typeface="Arial"/>
              <a:cs typeface="Arial"/>
              <a:sym typeface="Arial"/>
            </a:endParaRPr>
          </a:p>
          <a:p>
            <a:pPr indent="0" lvl="0" marL="342900" rtl="0" algn="just">
              <a:lnSpc>
                <a:spcPct val="135000"/>
              </a:lnSpc>
              <a:spcBef>
                <a:spcPts val="0"/>
              </a:spcBef>
              <a:spcAft>
                <a:spcPts val="0"/>
              </a:spcAft>
              <a:buNone/>
            </a:pPr>
            <a:r>
              <a:t/>
            </a:r>
            <a:endParaRPr b="1" sz="1800">
              <a:latin typeface="Arial"/>
              <a:ea typeface="Arial"/>
              <a:cs typeface="Arial"/>
              <a:sym typeface="Arial"/>
            </a:endParaRPr>
          </a:p>
        </p:txBody>
      </p:sp>
      <p:sp>
        <p:nvSpPr>
          <p:cNvPr id="180" name="Google Shape;180;g319cb71d3c7_0_5"/>
          <p:cNvSpPr txBox="1"/>
          <p:nvPr>
            <p:ph idx="4294967295" type="ctrTitle"/>
          </p:nvPr>
        </p:nvSpPr>
        <p:spPr>
          <a:xfrm>
            <a:off x="383050" y="195450"/>
            <a:ext cx="7772400" cy="1120800"/>
          </a:xfrm>
          <a:prstGeom prst="rect">
            <a:avLst/>
          </a:prstGeom>
          <a:solidFill>
            <a:srgbClr val="6FA8DC"/>
          </a:solidFill>
        </p:spPr>
        <p:txBody>
          <a:bodyPr anchorCtr="0" anchor="ctr" bIns="45700" lIns="91425" spcFirstLastPara="1" rIns="91425" wrap="square" tIns="45700">
            <a:normAutofit fontScale="90000"/>
          </a:bodyPr>
          <a:lstStyle/>
          <a:p>
            <a:pPr indent="457200" lvl="0" marL="914400" rtl="0" algn="l">
              <a:lnSpc>
                <a:spcPct val="90000"/>
              </a:lnSpc>
              <a:spcBef>
                <a:spcPts val="0"/>
              </a:spcBef>
              <a:spcAft>
                <a:spcPts val="0"/>
              </a:spcAft>
              <a:buNone/>
            </a:pPr>
            <a:r>
              <a:t/>
            </a:r>
            <a:endParaRPr b="1" sz="4700">
              <a:solidFill>
                <a:srgbClr val="EB1E95"/>
              </a:solidFill>
              <a:highlight>
                <a:srgbClr val="6FA8DC"/>
              </a:highlight>
              <a:latin typeface="Arial"/>
              <a:ea typeface="Arial"/>
              <a:cs typeface="Arial"/>
              <a:sym typeface="Arial"/>
            </a:endParaRPr>
          </a:p>
          <a:p>
            <a:pPr indent="0" lvl="0" marL="0" rtl="0" algn="ctr">
              <a:lnSpc>
                <a:spcPct val="90000"/>
              </a:lnSpc>
              <a:spcBef>
                <a:spcPts val="0"/>
              </a:spcBef>
              <a:spcAft>
                <a:spcPts val="0"/>
              </a:spcAft>
              <a:buNone/>
            </a:pPr>
            <a:r>
              <a:t/>
            </a:r>
            <a:endParaRPr b="1"/>
          </a:p>
          <a:p>
            <a:pPr indent="0" lvl="0" marL="0" rtl="0" algn="ctr">
              <a:lnSpc>
                <a:spcPct val="90000"/>
              </a:lnSpc>
              <a:spcBef>
                <a:spcPts val="0"/>
              </a:spcBef>
              <a:spcAft>
                <a:spcPts val="0"/>
              </a:spcAft>
              <a:buNone/>
            </a:pPr>
            <a:r>
              <a:t/>
            </a:r>
            <a:endParaRPr b="1"/>
          </a:p>
          <a:p>
            <a:pPr indent="0" lvl="0" marL="0" rtl="0" algn="ctr">
              <a:lnSpc>
                <a:spcPct val="90000"/>
              </a:lnSpc>
              <a:spcBef>
                <a:spcPts val="0"/>
              </a:spcBef>
              <a:spcAft>
                <a:spcPts val="0"/>
              </a:spcAft>
              <a:buNone/>
            </a:pPr>
            <a:r>
              <a:rPr b="1" lang="en-US"/>
              <a:t>Recommendations</a:t>
            </a:r>
            <a:endParaRPr b="1"/>
          </a:p>
          <a:p>
            <a:pPr indent="0" lvl="0" marL="0" rtl="0" algn="ctr">
              <a:lnSpc>
                <a:spcPct val="90000"/>
              </a:lnSpc>
              <a:spcBef>
                <a:spcPts val="0"/>
              </a:spcBef>
              <a:spcAft>
                <a:spcPts val="0"/>
              </a:spcAft>
              <a:buNone/>
            </a:pPr>
            <a:r>
              <a:t/>
            </a:r>
            <a:endParaRPr b="1"/>
          </a:p>
          <a:p>
            <a:pPr indent="457200" lvl="0" marL="1371600" rtl="0" algn="l">
              <a:lnSpc>
                <a:spcPct val="90000"/>
              </a:lnSpc>
              <a:spcBef>
                <a:spcPts val="0"/>
              </a:spcBef>
              <a:spcAft>
                <a:spcPts val="0"/>
              </a:spcAft>
              <a:buNone/>
            </a:pPr>
            <a:r>
              <a:t/>
            </a:r>
            <a:endParaRPr b="1" sz="3440">
              <a:highlight>
                <a:srgbClr val="6FA8DC"/>
              </a:highlight>
              <a:latin typeface="Arial"/>
              <a:ea typeface="Arial"/>
              <a:cs typeface="Arial"/>
              <a:sym typeface="Arial"/>
            </a:endParaRPr>
          </a:p>
          <a:p>
            <a:pPr indent="0" lvl="0" marL="0" rtl="0" algn="ctr">
              <a:spcBef>
                <a:spcPts val="0"/>
              </a:spcBef>
              <a:spcAft>
                <a:spcPts val="0"/>
              </a:spcAft>
              <a:buNone/>
            </a:pPr>
            <a:r>
              <a:rPr lang="en-US">
                <a:highlight>
                  <a:srgbClr val="6FA8DC"/>
                </a:highlight>
              </a:rPr>
              <a:t> </a:t>
            </a:r>
            <a:endParaRPr>
              <a:highlight>
                <a:srgbClr val="6FA8DC"/>
              </a:highlight>
            </a:endParaRPr>
          </a:p>
        </p:txBody>
      </p:sp>
      <p:pic>
        <p:nvPicPr>
          <p:cNvPr id="181" name="Google Shape;181;g319cb71d3c7_0_5"/>
          <p:cNvPicPr preferRelativeResize="0"/>
          <p:nvPr/>
        </p:nvPicPr>
        <p:blipFill rotWithShape="1">
          <a:blip r:embed="rId3">
            <a:alphaModFix/>
          </a:blip>
          <a:srcRect b="-2469" l="0" r="0" t="2470"/>
          <a:stretch/>
        </p:blipFill>
        <p:spPr>
          <a:xfrm>
            <a:off x="5207200" y="2198250"/>
            <a:ext cx="3731750" cy="3580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8"/>
          <p:cNvSpPr txBox="1"/>
          <p:nvPr>
            <p:ph type="title"/>
          </p:nvPr>
        </p:nvSpPr>
        <p:spPr>
          <a:xfrm>
            <a:off x="3155625" y="93278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 </a:t>
            </a:r>
            <a:endParaRPr/>
          </a:p>
        </p:txBody>
      </p:sp>
      <p:sp>
        <p:nvSpPr>
          <p:cNvPr id="187" name="Google Shape;187;p8"/>
          <p:cNvSpPr txBox="1"/>
          <p:nvPr>
            <p:ph idx="1" type="body"/>
          </p:nvPr>
        </p:nvSpPr>
        <p:spPr>
          <a:xfrm>
            <a:off x="513375" y="1921825"/>
            <a:ext cx="8161200" cy="4501800"/>
          </a:xfrm>
          <a:prstGeom prst="rect">
            <a:avLst/>
          </a:prstGeom>
          <a:noFill/>
          <a:ln>
            <a:noFill/>
          </a:ln>
        </p:spPr>
        <p:txBody>
          <a:bodyPr anchorCtr="0" anchor="t" bIns="45700" lIns="91425" spcFirstLastPara="1" rIns="91425" wrap="square" tIns="45700">
            <a:normAutofit/>
          </a:bodyPr>
          <a:lstStyle/>
          <a:p>
            <a:pPr indent="-342900" lvl="0" marL="342900" rtl="0" algn="l">
              <a:spcBef>
                <a:spcPts val="640"/>
              </a:spcBef>
              <a:spcAft>
                <a:spcPts val="0"/>
              </a:spcAft>
              <a:buSzPts val="1800"/>
              <a:buChar char="•"/>
            </a:pPr>
            <a:r>
              <a:rPr b="1" lang="en-US" sz="1800">
                <a:latin typeface="Arial"/>
                <a:ea typeface="Arial"/>
                <a:cs typeface="Arial"/>
                <a:sym typeface="Arial"/>
              </a:rPr>
              <a:t>Data-Driven Marketing:</a:t>
            </a:r>
            <a:r>
              <a:rPr lang="en-US" sz="1800">
                <a:latin typeface="Arial"/>
                <a:ea typeface="Arial"/>
                <a:cs typeface="Arial"/>
                <a:sym typeface="Arial"/>
              </a:rPr>
              <a:t> Leveraging Instagram user data enables the creation of personalized and impactful marketing strategies.</a:t>
            </a:r>
            <a:endParaRPr sz="1800">
              <a:latin typeface="Arial"/>
              <a:ea typeface="Arial"/>
              <a:cs typeface="Arial"/>
              <a:sym typeface="Arial"/>
            </a:endParaRPr>
          </a:p>
          <a:p>
            <a:pPr indent="-342900" lvl="0" marL="342900" rtl="0" algn="l">
              <a:spcBef>
                <a:spcPts val="640"/>
              </a:spcBef>
              <a:spcAft>
                <a:spcPts val="0"/>
              </a:spcAft>
              <a:buSzPts val="1800"/>
              <a:buChar char="•"/>
            </a:pPr>
            <a:r>
              <a:rPr b="1" lang="en-US" sz="1800">
                <a:latin typeface="Arial"/>
                <a:ea typeface="Arial"/>
                <a:cs typeface="Arial"/>
                <a:sym typeface="Arial"/>
              </a:rPr>
              <a:t>Enhanced Engagement:</a:t>
            </a:r>
            <a:r>
              <a:rPr lang="en-US" sz="1800">
                <a:latin typeface="Arial"/>
                <a:ea typeface="Arial"/>
                <a:cs typeface="Arial"/>
                <a:sym typeface="Arial"/>
              </a:rPr>
              <a:t> Insights from data analysis help boost user interaction and satisfaction through targeted campaigns.</a:t>
            </a:r>
            <a:endParaRPr sz="1800">
              <a:latin typeface="Arial"/>
              <a:ea typeface="Arial"/>
              <a:cs typeface="Arial"/>
              <a:sym typeface="Arial"/>
            </a:endParaRPr>
          </a:p>
          <a:p>
            <a:pPr indent="-342900" lvl="0" marL="342900" rtl="0" algn="l">
              <a:spcBef>
                <a:spcPts val="640"/>
              </a:spcBef>
              <a:spcAft>
                <a:spcPts val="0"/>
              </a:spcAft>
              <a:buSzPts val="1800"/>
              <a:buChar char="•"/>
            </a:pPr>
            <a:r>
              <a:rPr b="1" lang="en-US" sz="1800">
                <a:latin typeface="Arial"/>
                <a:ea typeface="Arial"/>
                <a:cs typeface="Arial"/>
                <a:sym typeface="Arial"/>
              </a:rPr>
              <a:t>Improved Retention:</a:t>
            </a:r>
            <a:r>
              <a:rPr lang="en-US" sz="1800">
                <a:latin typeface="Arial"/>
                <a:ea typeface="Arial"/>
                <a:cs typeface="Arial"/>
                <a:sym typeface="Arial"/>
              </a:rPr>
              <a:t> Focused retention strategies, such as loyalty programs and re-engagement notifications, foster long-term user loyalty.</a:t>
            </a:r>
            <a:endParaRPr sz="1800">
              <a:latin typeface="Arial"/>
              <a:ea typeface="Arial"/>
              <a:cs typeface="Arial"/>
              <a:sym typeface="Arial"/>
            </a:endParaRPr>
          </a:p>
          <a:p>
            <a:pPr indent="-342900" lvl="0" marL="342900" rtl="0" algn="l">
              <a:spcBef>
                <a:spcPts val="640"/>
              </a:spcBef>
              <a:spcAft>
                <a:spcPts val="0"/>
              </a:spcAft>
              <a:buSzPts val="1800"/>
              <a:buChar char="•"/>
            </a:pPr>
            <a:r>
              <a:rPr b="1" lang="en-US" sz="1800">
                <a:latin typeface="Arial"/>
                <a:ea typeface="Arial"/>
                <a:cs typeface="Arial"/>
                <a:sym typeface="Arial"/>
              </a:rPr>
              <a:t>Strategic Acquisition:</a:t>
            </a:r>
            <a:r>
              <a:rPr lang="en-US" sz="1800">
                <a:latin typeface="Arial"/>
                <a:ea typeface="Arial"/>
                <a:cs typeface="Arial"/>
                <a:sym typeface="Arial"/>
              </a:rPr>
              <a:t> Data insights optimize user acquisition efforts, ensuring efficient targeting of potential users.</a:t>
            </a:r>
            <a:endParaRPr sz="1800">
              <a:latin typeface="Arial"/>
              <a:ea typeface="Arial"/>
              <a:cs typeface="Arial"/>
              <a:sym typeface="Arial"/>
            </a:endParaRPr>
          </a:p>
          <a:p>
            <a:pPr indent="-342900" lvl="0" marL="342900" rtl="0" algn="l">
              <a:spcBef>
                <a:spcPts val="640"/>
              </a:spcBef>
              <a:spcAft>
                <a:spcPts val="0"/>
              </a:spcAft>
              <a:buSzPts val="1800"/>
              <a:buChar char="•"/>
            </a:pPr>
            <a:r>
              <a:rPr b="1" lang="en-US" sz="1800">
                <a:latin typeface="Arial"/>
                <a:ea typeface="Arial"/>
                <a:cs typeface="Arial"/>
                <a:sym typeface="Arial"/>
              </a:rPr>
              <a:t>Sustainable Growth:</a:t>
            </a:r>
            <a:r>
              <a:rPr lang="en-US" sz="1800">
                <a:latin typeface="Arial"/>
                <a:ea typeface="Arial"/>
                <a:cs typeface="Arial"/>
                <a:sym typeface="Arial"/>
              </a:rPr>
              <a:t> Continuous evaluation and refinement of strategies ensure sustained user engagement, retention, and platform growth.</a:t>
            </a:r>
            <a:endParaRPr sz="1800">
              <a:latin typeface="Arial"/>
              <a:ea typeface="Arial"/>
              <a:cs typeface="Arial"/>
              <a:sym typeface="Arial"/>
            </a:endParaRPr>
          </a:p>
          <a:p>
            <a:pPr indent="0" lvl="0" marL="342900" rtl="0" algn="l">
              <a:spcBef>
                <a:spcPts val="640"/>
              </a:spcBef>
              <a:spcAft>
                <a:spcPts val="0"/>
              </a:spcAft>
              <a:buNone/>
            </a:pPr>
            <a:r>
              <a:t/>
            </a:r>
            <a:endParaRPr sz="1800">
              <a:latin typeface="Arial"/>
              <a:ea typeface="Arial"/>
              <a:cs typeface="Arial"/>
              <a:sym typeface="Arial"/>
            </a:endParaRPr>
          </a:p>
        </p:txBody>
      </p:sp>
      <p:sp>
        <p:nvSpPr>
          <p:cNvPr id="188" name="Google Shape;188;p8"/>
          <p:cNvSpPr txBox="1"/>
          <p:nvPr>
            <p:ph idx="4294967295" type="ctrTitle"/>
          </p:nvPr>
        </p:nvSpPr>
        <p:spPr>
          <a:xfrm>
            <a:off x="383050" y="195450"/>
            <a:ext cx="7772400" cy="1120800"/>
          </a:xfrm>
          <a:prstGeom prst="rect">
            <a:avLst/>
          </a:prstGeom>
          <a:solidFill>
            <a:srgbClr val="6FA8DC"/>
          </a:solidFill>
        </p:spPr>
        <p:txBody>
          <a:bodyPr anchorCtr="0" anchor="ctr" bIns="45700" lIns="91425" spcFirstLastPara="1" rIns="91425" wrap="square" tIns="45700">
            <a:normAutofit fontScale="90000"/>
          </a:bodyPr>
          <a:lstStyle/>
          <a:p>
            <a:pPr indent="457200" lvl="0" marL="914400" rtl="0" algn="l">
              <a:lnSpc>
                <a:spcPct val="90000"/>
              </a:lnSpc>
              <a:spcBef>
                <a:spcPts val="0"/>
              </a:spcBef>
              <a:spcAft>
                <a:spcPts val="0"/>
              </a:spcAft>
              <a:buNone/>
            </a:pPr>
            <a:r>
              <a:t/>
            </a:r>
            <a:endParaRPr b="1" sz="4700">
              <a:solidFill>
                <a:srgbClr val="EB1E95"/>
              </a:solidFill>
              <a:highlight>
                <a:srgbClr val="6FA8DC"/>
              </a:highlight>
              <a:latin typeface="Arial"/>
              <a:ea typeface="Arial"/>
              <a:cs typeface="Arial"/>
              <a:sym typeface="Arial"/>
            </a:endParaRPr>
          </a:p>
          <a:p>
            <a:pPr indent="0" lvl="0" marL="0" rtl="0" algn="ctr">
              <a:lnSpc>
                <a:spcPct val="90000"/>
              </a:lnSpc>
              <a:spcBef>
                <a:spcPts val="0"/>
              </a:spcBef>
              <a:spcAft>
                <a:spcPts val="0"/>
              </a:spcAft>
              <a:buNone/>
            </a:pPr>
            <a:r>
              <a:t/>
            </a:r>
            <a:endParaRPr b="1"/>
          </a:p>
          <a:p>
            <a:pPr indent="0" lvl="0" marL="0" rtl="0" algn="ctr">
              <a:lnSpc>
                <a:spcPct val="90000"/>
              </a:lnSpc>
              <a:spcBef>
                <a:spcPts val="0"/>
              </a:spcBef>
              <a:spcAft>
                <a:spcPts val="0"/>
              </a:spcAft>
              <a:buNone/>
            </a:pPr>
            <a:r>
              <a:t/>
            </a:r>
            <a:endParaRPr b="1"/>
          </a:p>
          <a:p>
            <a:pPr indent="0" lvl="0" marL="0" rtl="0" algn="ctr">
              <a:lnSpc>
                <a:spcPct val="90000"/>
              </a:lnSpc>
              <a:spcBef>
                <a:spcPts val="0"/>
              </a:spcBef>
              <a:spcAft>
                <a:spcPts val="0"/>
              </a:spcAft>
              <a:buClr>
                <a:schemeClr val="dk1"/>
              </a:buClr>
              <a:buSzPct val="100000"/>
              <a:buFont typeface="Calibri"/>
              <a:buNone/>
            </a:pPr>
            <a:r>
              <a:rPr b="1" lang="en-US"/>
              <a:t>Conclusion</a:t>
            </a:r>
            <a:endParaRPr b="1"/>
          </a:p>
          <a:p>
            <a:pPr indent="0" lvl="0" marL="0" rtl="0" algn="ctr">
              <a:lnSpc>
                <a:spcPct val="90000"/>
              </a:lnSpc>
              <a:spcBef>
                <a:spcPts val="0"/>
              </a:spcBef>
              <a:spcAft>
                <a:spcPts val="0"/>
              </a:spcAft>
              <a:buNone/>
            </a:pPr>
            <a:r>
              <a:t/>
            </a:r>
            <a:endParaRPr b="1"/>
          </a:p>
          <a:p>
            <a:pPr indent="457200" lvl="0" marL="1371600" rtl="0" algn="l">
              <a:lnSpc>
                <a:spcPct val="90000"/>
              </a:lnSpc>
              <a:spcBef>
                <a:spcPts val="0"/>
              </a:spcBef>
              <a:spcAft>
                <a:spcPts val="0"/>
              </a:spcAft>
              <a:buNone/>
            </a:pPr>
            <a:r>
              <a:t/>
            </a:r>
            <a:endParaRPr b="1" sz="3440">
              <a:highlight>
                <a:srgbClr val="6FA8DC"/>
              </a:highlight>
              <a:latin typeface="Arial"/>
              <a:ea typeface="Arial"/>
              <a:cs typeface="Arial"/>
              <a:sym typeface="Arial"/>
            </a:endParaRPr>
          </a:p>
          <a:p>
            <a:pPr indent="0" lvl="0" marL="0" rtl="0" algn="ctr">
              <a:spcBef>
                <a:spcPts val="0"/>
              </a:spcBef>
              <a:spcAft>
                <a:spcPts val="0"/>
              </a:spcAft>
              <a:buNone/>
            </a:pPr>
            <a:r>
              <a:rPr lang="en-US">
                <a:highlight>
                  <a:srgbClr val="6FA8DC"/>
                </a:highlight>
              </a:rPr>
              <a:t> </a:t>
            </a:r>
            <a:endParaRPr>
              <a:highlight>
                <a:srgbClr val="6FA8DC"/>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317ff571a6e_0_315"/>
          <p:cNvSpPr txBox="1"/>
          <p:nvPr>
            <p:ph type="title"/>
          </p:nvPr>
        </p:nvSpPr>
        <p:spPr>
          <a:xfrm>
            <a:off x="457200" y="274638"/>
            <a:ext cx="8229600" cy="1143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 </a:t>
            </a:r>
            <a:endParaRPr/>
          </a:p>
        </p:txBody>
      </p:sp>
      <p:sp>
        <p:nvSpPr>
          <p:cNvPr id="194" name="Google Shape;194;g317ff571a6e_0_315"/>
          <p:cNvSpPr txBox="1"/>
          <p:nvPr>
            <p:ph idx="1" type="body"/>
          </p:nvPr>
        </p:nvSpPr>
        <p:spPr>
          <a:xfrm>
            <a:off x="457200" y="1600200"/>
            <a:ext cx="8229600" cy="45261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US"/>
              <a:t> </a:t>
            </a:r>
            <a:endParaRPr/>
          </a:p>
        </p:txBody>
      </p:sp>
      <p:pic>
        <p:nvPicPr>
          <p:cNvPr id="195" name="Google Shape;195;g317ff571a6e_0_315"/>
          <p:cNvPicPr preferRelativeResize="0"/>
          <p:nvPr/>
        </p:nvPicPr>
        <p:blipFill>
          <a:blip r:embed="rId3">
            <a:alphaModFix/>
          </a:blip>
          <a:stretch>
            <a:fillRect/>
          </a:stretch>
        </p:blipFill>
        <p:spPr>
          <a:xfrm>
            <a:off x="644425" y="775580"/>
            <a:ext cx="8042375" cy="489774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g317ff571a6e_0_181"/>
          <p:cNvSpPr txBox="1"/>
          <p:nvPr>
            <p:ph type="ctrTitle"/>
          </p:nvPr>
        </p:nvSpPr>
        <p:spPr>
          <a:xfrm>
            <a:off x="383050" y="195450"/>
            <a:ext cx="7772400" cy="1120800"/>
          </a:xfrm>
          <a:prstGeom prst="rect">
            <a:avLst/>
          </a:prstGeom>
          <a:solidFill>
            <a:srgbClr val="6FA8DC"/>
          </a:solidFill>
        </p:spPr>
        <p:txBody>
          <a:bodyPr anchorCtr="0" anchor="ctr" bIns="45700" lIns="91425" spcFirstLastPara="1" rIns="91425" wrap="square" tIns="45700">
            <a:normAutofit fontScale="90000"/>
          </a:bodyPr>
          <a:lstStyle/>
          <a:p>
            <a:pPr indent="457200" lvl="0" marL="914400" rtl="0" algn="l">
              <a:lnSpc>
                <a:spcPct val="90000"/>
              </a:lnSpc>
              <a:spcBef>
                <a:spcPts val="0"/>
              </a:spcBef>
              <a:spcAft>
                <a:spcPts val="0"/>
              </a:spcAft>
              <a:buNone/>
            </a:pPr>
            <a:r>
              <a:t/>
            </a:r>
            <a:endParaRPr b="1" sz="4700">
              <a:solidFill>
                <a:srgbClr val="EB1E95"/>
              </a:solidFill>
              <a:highlight>
                <a:srgbClr val="6FA8DC"/>
              </a:highlight>
              <a:latin typeface="Arial"/>
              <a:ea typeface="Arial"/>
              <a:cs typeface="Arial"/>
              <a:sym typeface="Arial"/>
            </a:endParaRPr>
          </a:p>
          <a:p>
            <a:pPr indent="457200" lvl="0" marL="2286000" rtl="0" algn="l">
              <a:lnSpc>
                <a:spcPct val="90000"/>
              </a:lnSpc>
              <a:spcBef>
                <a:spcPts val="0"/>
              </a:spcBef>
              <a:spcAft>
                <a:spcPts val="0"/>
              </a:spcAft>
              <a:buClr>
                <a:schemeClr val="lt1"/>
              </a:buClr>
              <a:buSzPct val="154285"/>
              <a:buFont typeface="Abril Fatface"/>
              <a:buNone/>
            </a:pPr>
            <a:r>
              <a:rPr b="1" lang="en-US"/>
              <a:t>Introduction</a:t>
            </a:r>
            <a:r>
              <a:rPr b="1" lang="en-US" sz="4700">
                <a:solidFill>
                  <a:srgbClr val="EB1E95"/>
                </a:solidFill>
                <a:highlight>
                  <a:srgbClr val="6FA8DC"/>
                </a:highlight>
                <a:latin typeface="Arial"/>
                <a:ea typeface="Arial"/>
                <a:cs typeface="Arial"/>
                <a:sym typeface="Arial"/>
              </a:rPr>
              <a:t> </a:t>
            </a:r>
            <a:endParaRPr b="1" sz="3500">
              <a:solidFill>
                <a:srgbClr val="EB1E95"/>
              </a:solidFill>
              <a:highlight>
                <a:srgbClr val="6FA8DC"/>
              </a:highlight>
              <a:latin typeface="Arial"/>
              <a:ea typeface="Arial"/>
              <a:cs typeface="Arial"/>
              <a:sym typeface="Arial"/>
            </a:endParaRPr>
          </a:p>
          <a:p>
            <a:pPr indent="0" lvl="0" marL="0" rtl="0" algn="ctr">
              <a:spcBef>
                <a:spcPts val="0"/>
              </a:spcBef>
              <a:spcAft>
                <a:spcPts val="0"/>
              </a:spcAft>
              <a:buNone/>
            </a:pPr>
            <a:r>
              <a:t/>
            </a:r>
            <a:endParaRPr>
              <a:highlight>
                <a:srgbClr val="6FA8DC"/>
              </a:highlight>
            </a:endParaRPr>
          </a:p>
        </p:txBody>
      </p:sp>
      <p:sp>
        <p:nvSpPr>
          <p:cNvPr id="96" name="Google Shape;96;g317ff571a6e_0_181"/>
          <p:cNvSpPr txBox="1"/>
          <p:nvPr>
            <p:ph idx="1" type="subTitle"/>
          </p:nvPr>
        </p:nvSpPr>
        <p:spPr>
          <a:xfrm>
            <a:off x="383050" y="1491925"/>
            <a:ext cx="3710700" cy="4852800"/>
          </a:xfrm>
          <a:prstGeom prst="rect">
            <a:avLst/>
          </a:prstGeom>
        </p:spPr>
        <p:txBody>
          <a:bodyPr anchorCtr="0" anchor="t" bIns="45700" lIns="91425" spcFirstLastPara="1" rIns="91425" wrap="square" tIns="45700">
            <a:normAutofit/>
          </a:bodyPr>
          <a:lstStyle/>
          <a:p>
            <a:pPr indent="0" lvl="0" marL="0" rtl="0" algn="just">
              <a:spcBef>
                <a:spcPts val="640"/>
              </a:spcBef>
              <a:spcAft>
                <a:spcPts val="0"/>
              </a:spcAft>
              <a:buNone/>
            </a:pPr>
            <a:r>
              <a:rPr b="1" lang="en-US" sz="1800">
                <a:solidFill>
                  <a:schemeClr val="dk1"/>
                </a:solidFill>
                <a:latin typeface="Arial"/>
                <a:ea typeface="Arial"/>
                <a:cs typeface="Arial"/>
                <a:sym typeface="Arial"/>
              </a:rPr>
              <a:t>Objective:</a:t>
            </a:r>
            <a:r>
              <a:rPr lang="en-US" sz="1800">
                <a:solidFill>
                  <a:schemeClr val="dk1"/>
                </a:solidFill>
                <a:latin typeface="Arial"/>
                <a:ea typeface="Arial"/>
                <a:cs typeface="Arial"/>
                <a:sym typeface="Arial"/>
              </a:rPr>
              <a:t> Enhance user engagement, retention, and acquisition through data-driven marketing strategies.</a:t>
            </a:r>
            <a:endParaRPr sz="1800">
              <a:solidFill>
                <a:schemeClr val="dk1"/>
              </a:solidFill>
              <a:latin typeface="Arial"/>
              <a:ea typeface="Arial"/>
              <a:cs typeface="Arial"/>
              <a:sym typeface="Arial"/>
            </a:endParaRPr>
          </a:p>
          <a:p>
            <a:pPr indent="0" lvl="0" marL="0" rtl="0" algn="just">
              <a:spcBef>
                <a:spcPts val="640"/>
              </a:spcBef>
              <a:spcAft>
                <a:spcPts val="0"/>
              </a:spcAft>
              <a:buNone/>
            </a:pPr>
            <a:r>
              <a:t/>
            </a:r>
            <a:endParaRPr sz="1800">
              <a:solidFill>
                <a:schemeClr val="dk1"/>
              </a:solidFill>
              <a:latin typeface="Arial"/>
              <a:ea typeface="Arial"/>
              <a:cs typeface="Arial"/>
              <a:sym typeface="Arial"/>
            </a:endParaRPr>
          </a:p>
          <a:p>
            <a:pPr indent="0" lvl="0" marL="0" rtl="0" algn="just">
              <a:spcBef>
                <a:spcPts val="640"/>
              </a:spcBef>
              <a:spcAft>
                <a:spcPts val="0"/>
              </a:spcAft>
              <a:buNone/>
            </a:pPr>
            <a:r>
              <a:rPr b="1" lang="en-US" sz="1800">
                <a:solidFill>
                  <a:schemeClr val="dk1"/>
                </a:solidFill>
                <a:latin typeface="Arial"/>
                <a:ea typeface="Arial"/>
                <a:cs typeface="Arial"/>
                <a:sym typeface="Arial"/>
              </a:rPr>
              <a:t>User Insights:</a:t>
            </a:r>
            <a:r>
              <a:rPr lang="en-US" sz="1800">
                <a:solidFill>
                  <a:schemeClr val="dk1"/>
                </a:solidFill>
                <a:latin typeface="Arial"/>
                <a:ea typeface="Arial"/>
                <a:cs typeface="Arial"/>
                <a:sym typeface="Arial"/>
              </a:rPr>
              <a:t> Analyze demographics, activity patterns, and preferences to understand audience behavior.</a:t>
            </a:r>
            <a:endParaRPr sz="1800">
              <a:solidFill>
                <a:schemeClr val="dk1"/>
              </a:solidFill>
              <a:latin typeface="Arial"/>
              <a:ea typeface="Arial"/>
              <a:cs typeface="Arial"/>
              <a:sym typeface="Arial"/>
            </a:endParaRPr>
          </a:p>
          <a:p>
            <a:pPr indent="0" lvl="0" marL="0" rtl="0" algn="just">
              <a:spcBef>
                <a:spcPts val="640"/>
              </a:spcBef>
              <a:spcAft>
                <a:spcPts val="0"/>
              </a:spcAft>
              <a:buNone/>
            </a:pPr>
            <a:r>
              <a:t/>
            </a:r>
            <a:endParaRPr sz="1800">
              <a:solidFill>
                <a:schemeClr val="dk1"/>
              </a:solidFill>
              <a:latin typeface="Arial"/>
              <a:ea typeface="Arial"/>
              <a:cs typeface="Arial"/>
              <a:sym typeface="Arial"/>
            </a:endParaRPr>
          </a:p>
          <a:p>
            <a:pPr indent="0" lvl="0" marL="0" rtl="0" algn="just">
              <a:spcBef>
                <a:spcPts val="640"/>
              </a:spcBef>
              <a:spcAft>
                <a:spcPts val="0"/>
              </a:spcAft>
              <a:buNone/>
            </a:pPr>
            <a:r>
              <a:rPr b="1" lang="en-US" sz="1800">
                <a:solidFill>
                  <a:schemeClr val="dk1"/>
                </a:solidFill>
                <a:latin typeface="Arial"/>
                <a:ea typeface="Arial"/>
                <a:cs typeface="Arial"/>
                <a:sym typeface="Arial"/>
              </a:rPr>
              <a:t>Personalization:</a:t>
            </a:r>
            <a:r>
              <a:rPr lang="en-US" sz="1800">
                <a:solidFill>
                  <a:schemeClr val="dk1"/>
                </a:solidFill>
                <a:latin typeface="Arial"/>
                <a:ea typeface="Arial"/>
                <a:cs typeface="Arial"/>
                <a:sym typeface="Arial"/>
              </a:rPr>
              <a:t> Utilize data to create personalized ad campaigns and content tailored to user interests.</a:t>
            </a:r>
            <a:endParaRPr sz="1800">
              <a:solidFill>
                <a:schemeClr val="dk1"/>
              </a:solidFill>
              <a:latin typeface="Arial"/>
              <a:ea typeface="Arial"/>
              <a:cs typeface="Arial"/>
              <a:sym typeface="Arial"/>
            </a:endParaRPr>
          </a:p>
        </p:txBody>
      </p:sp>
      <p:pic>
        <p:nvPicPr>
          <p:cNvPr id="97" name="Google Shape;97;g317ff571a6e_0_181"/>
          <p:cNvPicPr preferRelativeResize="0"/>
          <p:nvPr/>
        </p:nvPicPr>
        <p:blipFill>
          <a:blip r:embed="rId3">
            <a:alphaModFix/>
          </a:blip>
          <a:stretch>
            <a:fillRect/>
          </a:stretch>
        </p:blipFill>
        <p:spPr>
          <a:xfrm>
            <a:off x="4499800" y="1724375"/>
            <a:ext cx="4319549" cy="45567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g317ff571a6e_0_193"/>
          <p:cNvSpPr txBox="1"/>
          <p:nvPr>
            <p:ph type="ctrTitle"/>
          </p:nvPr>
        </p:nvSpPr>
        <p:spPr>
          <a:xfrm>
            <a:off x="383050" y="195450"/>
            <a:ext cx="7772400" cy="1120800"/>
          </a:xfrm>
          <a:prstGeom prst="rect">
            <a:avLst/>
          </a:prstGeom>
          <a:solidFill>
            <a:srgbClr val="6FA8DC"/>
          </a:solidFill>
        </p:spPr>
        <p:txBody>
          <a:bodyPr anchorCtr="0" anchor="ctr" bIns="45700" lIns="91425" spcFirstLastPara="1" rIns="91425" wrap="square" tIns="45700">
            <a:normAutofit fontScale="90000"/>
          </a:bodyPr>
          <a:lstStyle/>
          <a:p>
            <a:pPr indent="457200" lvl="0" marL="914400" rtl="0" algn="l">
              <a:lnSpc>
                <a:spcPct val="90000"/>
              </a:lnSpc>
              <a:spcBef>
                <a:spcPts val="0"/>
              </a:spcBef>
              <a:spcAft>
                <a:spcPts val="0"/>
              </a:spcAft>
              <a:buNone/>
            </a:pPr>
            <a:r>
              <a:t/>
            </a:r>
            <a:endParaRPr b="1" sz="4700">
              <a:solidFill>
                <a:srgbClr val="EB1E95"/>
              </a:solidFill>
              <a:highlight>
                <a:srgbClr val="6FA8DC"/>
              </a:highlight>
              <a:latin typeface="Arial"/>
              <a:ea typeface="Arial"/>
              <a:cs typeface="Arial"/>
              <a:sym typeface="Arial"/>
            </a:endParaRPr>
          </a:p>
          <a:p>
            <a:pPr indent="457200" lvl="0" marL="2286000" rtl="0" algn="l">
              <a:lnSpc>
                <a:spcPct val="90000"/>
              </a:lnSpc>
              <a:spcBef>
                <a:spcPts val="0"/>
              </a:spcBef>
              <a:spcAft>
                <a:spcPts val="0"/>
              </a:spcAft>
              <a:buNone/>
            </a:pPr>
            <a:r>
              <a:rPr b="1" lang="en-US"/>
              <a:t>Introduction</a:t>
            </a:r>
            <a:r>
              <a:rPr b="1" lang="en-US" sz="4700">
                <a:solidFill>
                  <a:srgbClr val="EB1E95"/>
                </a:solidFill>
                <a:highlight>
                  <a:srgbClr val="6FA8DC"/>
                </a:highlight>
                <a:latin typeface="Arial"/>
                <a:ea typeface="Arial"/>
                <a:cs typeface="Arial"/>
                <a:sym typeface="Arial"/>
              </a:rPr>
              <a:t> </a:t>
            </a:r>
            <a:endParaRPr b="1" sz="3500">
              <a:solidFill>
                <a:srgbClr val="EB1E95"/>
              </a:solidFill>
              <a:highlight>
                <a:srgbClr val="6FA8DC"/>
              </a:highlight>
              <a:latin typeface="Arial"/>
              <a:ea typeface="Arial"/>
              <a:cs typeface="Arial"/>
              <a:sym typeface="Arial"/>
            </a:endParaRPr>
          </a:p>
          <a:p>
            <a:pPr indent="0" lvl="0" marL="0" rtl="0" algn="ctr">
              <a:spcBef>
                <a:spcPts val="0"/>
              </a:spcBef>
              <a:spcAft>
                <a:spcPts val="0"/>
              </a:spcAft>
              <a:buNone/>
            </a:pPr>
            <a:r>
              <a:t/>
            </a:r>
            <a:endParaRPr>
              <a:highlight>
                <a:srgbClr val="6FA8DC"/>
              </a:highlight>
            </a:endParaRPr>
          </a:p>
        </p:txBody>
      </p:sp>
      <p:sp>
        <p:nvSpPr>
          <p:cNvPr id="103" name="Google Shape;103;g317ff571a6e_0_193"/>
          <p:cNvSpPr txBox="1"/>
          <p:nvPr>
            <p:ph idx="1" type="subTitle"/>
          </p:nvPr>
        </p:nvSpPr>
        <p:spPr>
          <a:xfrm>
            <a:off x="383050" y="1491925"/>
            <a:ext cx="3710700" cy="4852800"/>
          </a:xfrm>
          <a:prstGeom prst="rect">
            <a:avLst/>
          </a:prstGeom>
        </p:spPr>
        <p:txBody>
          <a:bodyPr anchorCtr="0" anchor="t" bIns="45700" lIns="91425" spcFirstLastPara="1" rIns="91425" wrap="square" tIns="45700">
            <a:normAutofit/>
          </a:bodyPr>
          <a:lstStyle/>
          <a:p>
            <a:pPr indent="0" lvl="0" marL="0" rtl="0" algn="l">
              <a:lnSpc>
                <a:spcPct val="80000"/>
              </a:lnSpc>
              <a:spcBef>
                <a:spcPts val="640"/>
              </a:spcBef>
              <a:spcAft>
                <a:spcPts val="0"/>
              </a:spcAft>
              <a:buNone/>
            </a:pPr>
            <a:r>
              <a:rPr b="1" lang="en-US" sz="1800">
                <a:solidFill>
                  <a:schemeClr val="dk1"/>
                </a:solidFill>
                <a:latin typeface="Arial"/>
                <a:ea typeface="Arial"/>
                <a:cs typeface="Arial"/>
                <a:sym typeface="Arial"/>
              </a:rPr>
              <a:t>Engagement     Tactics:</a:t>
            </a:r>
            <a:r>
              <a:rPr lang="en-US" sz="1800">
                <a:solidFill>
                  <a:schemeClr val="dk1"/>
                </a:solidFill>
                <a:latin typeface="Arial"/>
                <a:ea typeface="Arial"/>
                <a:cs typeface="Arial"/>
                <a:sym typeface="Arial"/>
              </a:rPr>
              <a:t>  Implement       targeted notifications, promotions, and interactive features to boost activity.</a:t>
            </a:r>
            <a:endParaRPr sz="1800">
              <a:solidFill>
                <a:schemeClr val="dk1"/>
              </a:solidFill>
              <a:latin typeface="Arial"/>
              <a:ea typeface="Arial"/>
              <a:cs typeface="Arial"/>
              <a:sym typeface="Arial"/>
            </a:endParaRPr>
          </a:p>
          <a:p>
            <a:pPr indent="0" lvl="0" marL="0" rtl="0" algn="just">
              <a:lnSpc>
                <a:spcPct val="80000"/>
              </a:lnSpc>
              <a:spcBef>
                <a:spcPts val="640"/>
              </a:spcBef>
              <a:spcAft>
                <a:spcPts val="0"/>
              </a:spcAft>
              <a:buClr>
                <a:schemeClr val="dk1"/>
              </a:buClr>
              <a:buSzPts val="1100"/>
              <a:buFont typeface="Arial"/>
              <a:buNone/>
            </a:pPr>
            <a:r>
              <a:t/>
            </a:r>
            <a:endParaRPr sz="1800">
              <a:solidFill>
                <a:schemeClr val="dk1"/>
              </a:solidFill>
              <a:latin typeface="Arial"/>
              <a:ea typeface="Arial"/>
              <a:cs typeface="Arial"/>
              <a:sym typeface="Arial"/>
            </a:endParaRPr>
          </a:p>
          <a:p>
            <a:pPr indent="0" lvl="0" marL="0" rtl="0" algn="just">
              <a:lnSpc>
                <a:spcPct val="80000"/>
              </a:lnSpc>
              <a:spcBef>
                <a:spcPts val="640"/>
              </a:spcBef>
              <a:spcAft>
                <a:spcPts val="0"/>
              </a:spcAft>
              <a:buNone/>
            </a:pPr>
            <a:r>
              <a:rPr b="1" lang="en-US" sz="1800">
                <a:solidFill>
                  <a:schemeClr val="dk1"/>
                </a:solidFill>
                <a:latin typeface="Arial"/>
                <a:ea typeface="Arial"/>
                <a:cs typeface="Arial"/>
                <a:sym typeface="Arial"/>
              </a:rPr>
              <a:t>Retention Strategies:</a:t>
            </a:r>
            <a:r>
              <a:rPr lang="en-US" sz="1800">
                <a:solidFill>
                  <a:schemeClr val="dk1"/>
                </a:solidFill>
                <a:latin typeface="Arial"/>
                <a:ea typeface="Arial"/>
                <a:cs typeface="Arial"/>
                <a:sym typeface="Arial"/>
              </a:rPr>
              <a:t> Identify high-value users and develop loyalty programs to encourage repeat engagement.</a:t>
            </a:r>
            <a:endParaRPr sz="1800">
              <a:solidFill>
                <a:schemeClr val="dk1"/>
              </a:solidFill>
              <a:latin typeface="Arial"/>
              <a:ea typeface="Arial"/>
              <a:cs typeface="Arial"/>
              <a:sym typeface="Arial"/>
            </a:endParaRPr>
          </a:p>
          <a:p>
            <a:pPr indent="0" lvl="0" marL="0" rtl="0" algn="just">
              <a:lnSpc>
                <a:spcPct val="80000"/>
              </a:lnSpc>
              <a:spcBef>
                <a:spcPts val="640"/>
              </a:spcBef>
              <a:spcAft>
                <a:spcPts val="0"/>
              </a:spcAft>
              <a:buClr>
                <a:schemeClr val="dk1"/>
              </a:buClr>
              <a:buSzPts val="1100"/>
              <a:buFont typeface="Arial"/>
              <a:buNone/>
            </a:pPr>
            <a:r>
              <a:t/>
            </a:r>
            <a:endParaRPr sz="1800">
              <a:solidFill>
                <a:schemeClr val="dk1"/>
              </a:solidFill>
              <a:latin typeface="Arial"/>
              <a:ea typeface="Arial"/>
              <a:cs typeface="Arial"/>
              <a:sym typeface="Arial"/>
            </a:endParaRPr>
          </a:p>
          <a:p>
            <a:pPr indent="0" lvl="0" marL="0" rtl="0" algn="just">
              <a:lnSpc>
                <a:spcPct val="80000"/>
              </a:lnSpc>
              <a:spcBef>
                <a:spcPts val="640"/>
              </a:spcBef>
              <a:spcAft>
                <a:spcPts val="0"/>
              </a:spcAft>
              <a:buClr>
                <a:schemeClr val="dk1"/>
              </a:buClr>
              <a:buSzPts val="1100"/>
              <a:buFont typeface="Arial"/>
              <a:buNone/>
            </a:pPr>
            <a:r>
              <a:rPr b="1" lang="en-US" sz="1800">
                <a:solidFill>
                  <a:schemeClr val="dk1"/>
                </a:solidFill>
                <a:latin typeface="Arial"/>
                <a:ea typeface="Arial"/>
                <a:cs typeface="Arial"/>
                <a:sym typeface="Arial"/>
              </a:rPr>
              <a:t>Acquisition:</a:t>
            </a:r>
            <a:r>
              <a:rPr lang="en-US" sz="1800">
                <a:solidFill>
                  <a:schemeClr val="dk1"/>
                </a:solidFill>
                <a:latin typeface="Arial"/>
                <a:ea typeface="Arial"/>
                <a:cs typeface="Arial"/>
                <a:sym typeface="Arial"/>
              </a:rPr>
              <a:t> Optimize ad spend by targeting potential users based on similar profiles and interests.</a:t>
            </a:r>
            <a:endParaRPr sz="1800">
              <a:solidFill>
                <a:schemeClr val="dk1"/>
              </a:solidFill>
              <a:latin typeface="Arial"/>
              <a:ea typeface="Arial"/>
              <a:cs typeface="Arial"/>
              <a:sym typeface="Arial"/>
            </a:endParaRPr>
          </a:p>
          <a:p>
            <a:pPr indent="0" lvl="0" marL="0" rtl="0" algn="just">
              <a:lnSpc>
                <a:spcPct val="80000"/>
              </a:lnSpc>
              <a:spcBef>
                <a:spcPts val="640"/>
              </a:spcBef>
              <a:spcAft>
                <a:spcPts val="0"/>
              </a:spcAft>
              <a:buNone/>
            </a:pPr>
            <a:r>
              <a:t/>
            </a:r>
            <a:endParaRPr b="1" sz="1800">
              <a:solidFill>
                <a:schemeClr val="dk1"/>
              </a:solidFill>
              <a:latin typeface="Arial"/>
              <a:ea typeface="Arial"/>
              <a:cs typeface="Arial"/>
              <a:sym typeface="Arial"/>
            </a:endParaRPr>
          </a:p>
        </p:txBody>
      </p:sp>
      <p:pic>
        <p:nvPicPr>
          <p:cNvPr id="104" name="Google Shape;104;g317ff571a6e_0_193"/>
          <p:cNvPicPr preferRelativeResize="0"/>
          <p:nvPr/>
        </p:nvPicPr>
        <p:blipFill rotWithShape="1">
          <a:blip r:embed="rId3">
            <a:alphaModFix/>
          </a:blip>
          <a:srcRect b="0" l="0" r="0" t="0"/>
          <a:stretch/>
        </p:blipFill>
        <p:spPr>
          <a:xfrm>
            <a:off x="4291200" y="1613262"/>
            <a:ext cx="4370150" cy="4610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Introduction</a:t>
            </a:r>
            <a:endParaRPr/>
          </a:p>
        </p:txBody>
      </p:sp>
      <p:sp>
        <p:nvSpPr>
          <p:cNvPr id="110" name="Google Shape;110;p2"/>
          <p:cNvSpPr txBox="1"/>
          <p:nvPr>
            <p:ph idx="1" type="body"/>
          </p:nvPr>
        </p:nvSpPr>
        <p:spPr>
          <a:xfrm>
            <a:off x="383050" y="1627350"/>
            <a:ext cx="3381600" cy="4849800"/>
          </a:xfrm>
          <a:prstGeom prst="rect">
            <a:avLst/>
          </a:prstGeom>
          <a:noFill/>
          <a:ln>
            <a:noFill/>
          </a:ln>
        </p:spPr>
        <p:txBody>
          <a:bodyPr anchorCtr="0" anchor="t" bIns="45700" lIns="91425" spcFirstLastPara="1" rIns="91425" wrap="square" tIns="45700">
            <a:noAutofit/>
          </a:bodyPr>
          <a:lstStyle/>
          <a:p>
            <a:pPr indent="0" lvl="0" marL="342900" rtl="0" algn="just">
              <a:spcBef>
                <a:spcPts val="640"/>
              </a:spcBef>
              <a:spcAft>
                <a:spcPts val="0"/>
              </a:spcAft>
              <a:buNone/>
            </a:pPr>
            <a:r>
              <a:rPr lang="en-US" sz="1800">
                <a:highlight>
                  <a:srgbClr val="FFFFFF"/>
                </a:highlight>
                <a:latin typeface="Arial"/>
                <a:ea typeface="Arial"/>
                <a:cs typeface="Arial"/>
                <a:sym typeface="Arial"/>
              </a:rPr>
              <a:t>You are hired as a data analyst at Meta and asked to collaborate with the Marketing team. Marketing teams want to leverage Instagram's user data to develop targeted marketing strategies that will increase user engagement, retention, and acquisition. Provide insights and recommendations to address the following objectives.</a:t>
            </a:r>
            <a:endParaRPr sz="1800">
              <a:latin typeface="Arial"/>
              <a:ea typeface="Arial"/>
              <a:cs typeface="Arial"/>
              <a:sym typeface="Arial"/>
            </a:endParaRPr>
          </a:p>
        </p:txBody>
      </p:sp>
      <p:pic>
        <p:nvPicPr>
          <p:cNvPr id="111" name="Google Shape;111;p2"/>
          <p:cNvPicPr preferRelativeResize="0"/>
          <p:nvPr/>
        </p:nvPicPr>
        <p:blipFill rotWithShape="1">
          <a:blip r:embed="rId3">
            <a:alphaModFix/>
          </a:blip>
          <a:srcRect b="0" l="5950" r="-5949" t="0"/>
          <a:stretch/>
        </p:blipFill>
        <p:spPr>
          <a:xfrm>
            <a:off x="4278068" y="1627350"/>
            <a:ext cx="4865933" cy="4795351"/>
          </a:xfrm>
          <a:prstGeom prst="rect">
            <a:avLst/>
          </a:prstGeom>
          <a:noFill/>
          <a:ln>
            <a:noFill/>
          </a:ln>
        </p:spPr>
      </p:pic>
      <p:sp>
        <p:nvSpPr>
          <p:cNvPr id="112" name="Google Shape;112;p2"/>
          <p:cNvSpPr txBox="1"/>
          <p:nvPr>
            <p:ph idx="4294967295" type="ctrTitle"/>
          </p:nvPr>
        </p:nvSpPr>
        <p:spPr>
          <a:xfrm>
            <a:off x="383050" y="195450"/>
            <a:ext cx="7772400" cy="1120800"/>
          </a:xfrm>
          <a:prstGeom prst="rect">
            <a:avLst/>
          </a:prstGeom>
          <a:solidFill>
            <a:srgbClr val="6FA8DC"/>
          </a:solidFill>
        </p:spPr>
        <p:txBody>
          <a:bodyPr anchorCtr="0" anchor="ctr" bIns="45700" lIns="91425" spcFirstLastPara="1" rIns="91425" wrap="square" tIns="45700">
            <a:normAutofit fontScale="90000"/>
          </a:bodyPr>
          <a:lstStyle/>
          <a:p>
            <a:pPr indent="457200" lvl="0" marL="914400" rtl="0" algn="l">
              <a:lnSpc>
                <a:spcPct val="90000"/>
              </a:lnSpc>
              <a:spcBef>
                <a:spcPts val="0"/>
              </a:spcBef>
              <a:spcAft>
                <a:spcPts val="0"/>
              </a:spcAft>
              <a:buNone/>
            </a:pPr>
            <a:r>
              <a:t/>
            </a:r>
            <a:endParaRPr b="1" sz="4700">
              <a:solidFill>
                <a:srgbClr val="EB1E95"/>
              </a:solidFill>
              <a:highlight>
                <a:srgbClr val="6FA8DC"/>
              </a:highlight>
              <a:latin typeface="Arial"/>
              <a:ea typeface="Arial"/>
              <a:cs typeface="Arial"/>
              <a:sym typeface="Arial"/>
            </a:endParaRPr>
          </a:p>
          <a:p>
            <a:pPr indent="457200" lvl="0" marL="2286000" rtl="0" algn="ctr">
              <a:lnSpc>
                <a:spcPct val="90000"/>
              </a:lnSpc>
              <a:spcBef>
                <a:spcPts val="0"/>
              </a:spcBef>
              <a:spcAft>
                <a:spcPts val="0"/>
              </a:spcAft>
              <a:buNone/>
            </a:pPr>
            <a:r>
              <a:t/>
            </a:r>
            <a:endParaRPr b="1" sz="3440">
              <a:highlight>
                <a:srgbClr val="6FA8DC"/>
              </a:highlight>
              <a:latin typeface="Arial"/>
              <a:ea typeface="Arial"/>
              <a:cs typeface="Arial"/>
              <a:sym typeface="Arial"/>
            </a:endParaRPr>
          </a:p>
          <a:p>
            <a:pPr indent="0" lvl="0" marL="2286000" rtl="0" algn="l">
              <a:lnSpc>
                <a:spcPct val="90000"/>
              </a:lnSpc>
              <a:spcBef>
                <a:spcPts val="0"/>
              </a:spcBef>
              <a:spcAft>
                <a:spcPts val="0"/>
              </a:spcAft>
              <a:buClr>
                <a:srgbClr val="000000"/>
              </a:buClr>
              <a:buSzPct val="28779"/>
              <a:buFont typeface="Arial"/>
              <a:buNone/>
            </a:pPr>
            <a:r>
              <a:rPr b="1" lang="en-US" sz="3440">
                <a:highlight>
                  <a:srgbClr val="6FA8DC"/>
                </a:highlight>
                <a:latin typeface="Arial"/>
                <a:ea typeface="Arial"/>
                <a:cs typeface="Arial"/>
                <a:sym typeface="Arial"/>
              </a:rPr>
              <a:t>Problem Statement</a:t>
            </a:r>
            <a:endParaRPr b="1" sz="4700">
              <a:highlight>
                <a:srgbClr val="6FA8DC"/>
              </a:highlight>
              <a:latin typeface="Arial"/>
              <a:ea typeface="Arial"/>
              <a:cs typeface="Arial"/>
              <a:sym typeface="Arial"/>
            </a:endParaRPr>
          </a:p>
          <a:p>
            <a:pPr indent="457200" lvl="0" marL="2286000" rtl="0" algn="l">
              <a:lnSpc>
                <a:spcPct val="90000"/>
              </a:lnSpc>
              <a:spcBef>
                <a:spcPts val="0"/>
              </a:spcBef>
              <a:spcAft>
                <a:spcPts val="0"/>
              </a:spcAft>
              <a:buNone/>
            </a:pPr>
            <a:r>
              <a:t/>
            </a:r>
            <a:endParaRPr b="1"/>
          </a:p>
          <a:p>
            <a:pPr indent="0" lvl="0" marL="0" rtl="0" algn="ctr">
              <a:spcBef>
                <a:spcPts val="0"/>
              </a:spcBef>
              <a:spcAft>
                <a:spcPts val="0"/>
              </a:spcAft>
              <a:buNone/>
            </a:pPr>
            <a:r>
              <a:t/>
            </a:r>
            <a:endParaRPr>
              <a:highlight>
                <a:srgbClr val="6FA8DC"/>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g317ff571a6e_0_20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Introduction</a:t>
            </a:r>
            <a:endParaRPr/>
          </a:p>
        </p:txBody>
      </p:sp>
      <p:sp>
        <p:nvSpPr>
          <p:cNvPr id="118" name="Google Shape;118;g317ff571a6e_0_206"/>
          <p:cNvSpPr txBox="1"/>
          <p:nvPr>
            <p:ph idx="1" type="body"/>
          </p:nvPr>
        </p:nvSpPr>
        <p:spPr>
          <a:xfrm>
            <a:off x="118475" y="1600200"/>
            <a:ext cx="3619800" cy="4526100"/>
          </a:xfrm>
          <a:prstGeom prst="rect">
            <a:avLst/>
          </a:prstGeom>
          <a:noFill/>
          <a:ln>
            <a:noFill/>
          </a:ln>
        </p:spPr>
        <p:txBody>
          <a:bodyPr anchorCtr="0" anchor="t" bIns="45700" lIns="91425" spcFirstLastPara="1" rIns="91425" wrap="square" tIns="45700">
            <a:noAutofit/>
          </a:bodyPr>
          <a:lstStyle/>
          <a:p>
            <a:pPr indent="0" lvl="0" marL="342900" rtl="0" algn="just">
              <a:spcBef>
                <a:spcPts val="640"/>
              </a:spcBef>
              <a:spcAft>
                <a:spcPts val="0"/>
              </a:spcAft>
              <a:buNone/>
            </a:pPr>
            <a:r>
              <a:rPr lang="en-US" sz="2000">
                <a:latin typeface="Arial"/>
                <a:ea typeface="Arial"/>
                <a:cs typeface="Arial"/>
                <a:sym typeface="Arial"/>
              </a:rPr>
              <a:t> </a:t>
            </a:r>
            <a:endParaRPr sz="2000">
              <a:latin typeface="Arial"/>
              <a:ea typeface="Arial"/>
              <a:cs typeface="Arial"/>
              <a:sym typeface="Arial"/>
            </a:endParaRPr>
          </a:p>
        </p:txBody>
      </p:sp>
      <p:sp>
        <p:nvSpPr>
          <p:cNvPr id="119" name="Google Shape;119;g317ff571a6e_0_206"/>
          <p:cNvSpPr txBox="1"/>
          <p:nvPr>
            <p:ph idx="4294967295" type="ctrTitle"/>
          </p:nvPr>
        </p:nvSpPr>
        <p:spPr>
          <a:xfrm>
            <a:off x="383050" y="195450"/>
            <a:ext cx="7772400" cy="1120800"/>
          </a:xfrm>
          <a:prstGeom prst="rect">
            <a:avLst/>
          </a:prstGeom>
          <a:solidFill>
            <a:srgbClr val="6FA8DC"/>
          </a:solidFill>
        </p:spPr>
        <p:txBody>
          <a:bodyPr anchorCtr="0" anchor="ctr" bIns="45700" lIns="91425" spcFirstLastPara="1" rIns="91425" wrap="square" tIns="45700">
            <a:normAutofit fontScale="90000"/>
          </a:bodyPr>
          <a:lstStyle/>
          <a:p>
            <a:pPr indent="457200" lvl="0" marL="914400" rtl="0" algn="l">
              <a:lnSpc>
                <a:spcPct val="90000"/>
              </a:lnSpc>
              <a:spcBef>
                <a:spcPts val="0"/>
              </a:spcBef>
              <a:spcAft>
                <a:spcPts val="0"/>
              </a:spcAft>
              <a:buNone/>
            </a:pPr>
            <a:r>
              <a:t/>
            </a:r>
            <a:endParaRPr b="1" sz="4700">
              <a:solidFill>
                <a:srgbClr val="EB1E95"/>
              </a:solidFill>
              <a:highlight>
                <a:srgbClr val="6FA8DC"/>
              </a:highlight>
              <a:latin typeface="Arial"/>
              <a:ea typeface="Arial"/>
              <a:cs typeface="Arial"/>
              <a:sym typeface="Arial"/>
            </a:endParaRPr>
          </a:p>
          <a:p>
            <a:pPr indent="457200" lvl="0" marL="1371600" rtl="0" algn="l">
              <a:lnSpc>
                <a:spcPct val="90000"/>
              </a:lnSpc>
              <a:spcBef>
                <a:spcPts val="0"/>
              </a:spcBef>
              <a:spcAft>
                <a:spcPts val="0"/>
              </a:spcAft>
              <a:buNone/>
            </a:pPr>
            <a:r>
              <a:rPr b="1" lang="en-US" sz="3440">
                <a:highlight>
                  <a:srgbClr val="6FA8DC"/>
                </a:highlight>
                <a:latin typeface="Arial"/>
                <a:ea typeface="Arial"/>
                <a:cs typeface="Arial"/>
                <a:sym typeface="Arial"/>
              </a:rPr>
              <a:t>Schema </a:t>
            </a:r>
            <a:r>
              <a:rPr b="1" lang="en-US" sz="3440">
                <a:highlight>
                  <a:srgbClr val="6FA8DC"/>
                </a:highlight>
                <a:latin typeface="Arial"/>
                <a:ea typeface="Arial"/>
                <a:cs typeface="Arial"/>
                <a:sym typeface="Arial"/>
              </a:rPr>
              <a:t>Diagram</a:t>
            </a:r>
            <a:endParaRPr b="1"/>
          </a:p>
          <a:p>
            <a:pPr indent="0" lvl="0" marL="0" rtl="0" algn="ctr">
              <a:spcBef>
                <a:spcPts val="0"/>
              </a:spcBef>
              <a:spcAft>
                <a:spcPts val="0"/>
              </a:spcAft>
              <a:buNone/>
            </a:pPr>
            <a:r>
              <a:t/>
            </a:r>
            <a:endParaRPr>
              <a:highlight>
                <a:srgbClr val="6FA8DC"/>
              </a:highlight>
            </a:endParaRPr>
          </a:p>
        </p:txBody>
      </p:sp>
      <p:pic>
        <p:nvPicPr>
          <p:cNvPr id="120" name="Google Shape;120;g317ff571a6e_0_206"/>
          <p:cNvPicPr preferRelativeResize="0"/>
          <p:nvPr/>
        </p:nvPicPr>
        <p:blipFill>
          <a:blip r:embed="rId3">
            <a:alphaModFix/>
          </a:blip>
          <a:stretch>
            <a:fillRect/>
          </a:stretch>
        </p:blipFill>
        <p:spPr>
          <a:xfrm>
            <a:off x="580500" y="2014850"/>
            <a:ext cx="7772401" cy="3696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descr="Methodology" id="125" name="Google Shape;125;g317ff571a6e_0_225"/>
          <p:cNvPicPr preferRelativeResize="0"/>
          <p:nvPr/>
        </p:nvPicPr>
        <p:blipFill>
          <a:blip r:embed="rId3">
            <a:alphaModFix/>
          </a:blip>
          <a:stretch>
            <a:fillRect/>
          </a:stretch>
        </p:blipFill>
        <p:spPr>
          <a:xfrm>
            <a:off x="3722100" y="2607800"/>
            <a:ext cx="1886550" cy="1886550"/>
          </a:xfrm>
          <a:prstGeom prst="rect">
            <a:avLst/>
          </a:prstGeom>
          <a:noFill/>
          <a:ln>
            <a:noFill/>
          </a:ln>
        </p:spPr>
      </p:pic>
      <p:sp>
        <p:nvSpPr>
          <p:cNvPr id="126" name="Google Shape;126;g317ff571a6e_0_225"/>
          <p:cNvSpPr/>
          <p:nvPr/>
        </p:nvSpPr>
        <p:spPr>
          <a:xfrm>
            <a:off x="3352325" y="2141672"/>
            <a:ext cx="2540100" cy="3386700"/>
          </a:xfrm>
          <a:prstGeom prst="donut">
            <a:avLst>
              <a:gd fmla="val 16067" name="adj"/>
            </a:avLst>
          </a:prstGeom>
          <a:solidFill>
            <a:srgbClr val="000000">
              <a:alpha val="10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 name="Google Shape;127;g317ff571a6e_0_225"/>
          <p:cNvGrpSpPr/>
          <p:nvPr/>
        </p:nvGrpSpPr>
        <p:grpSpPr>
          <a:xfrm>
            <a:off x="236622" y="1648907"/>
            <a:ext cx="3600828" cy="1142988"/>
            <a:chOff x="181797" y="796188"/>
            <a:chExt cx="3600828" cy="857263"/>
          </a:xfrm>
        </p:grpSpPr>
        <p:cxnSp>
          <p:nvCxnSpPr>
            <p:cNvPr id="128" name="Google Shape;128;g317ff571a6e_0_225"/>
            <p:cNvCxnSpPr/>
            <p:nvPr/>
          </p:nvCxnSpPr>
          <p:spPr>
            <a:xfrm>
              <a:off x="3438525" y="1309350"/>
              <a:ext cx="344100" cy="344100"/>
            </a:xfrm>
            <a:prstGeom prst="straightConnector1">
              <a:avLst/>
            </a:prstGeom>
            <a:noFill/>
            <a:ln cap="flat" cmpd="sng" w="19050">
              <a:solidFill>
                <a:srgbClr val="0E9453"/>
              </a:solidFill>
              <a:prstDash val="solid"/>
              <a:round/>
              <a:headEnd len="med" w="med" type="oval"/>
              <a:tailEnd len="sm" w="sm" type="none"/>
            </a:ln>
          </p:spPr>
        </p:cxnSp>
        <p:sp>
          <p:nvSpPr>
            <p:cNvPr id="129" name="Google Shape;129;g317ff571a6e_0_225"/>
            <p:cNvSpPr txBox="1"/>
            <p:nvPr/>
          </p:nvSpPr>
          <p:spPr>
            <a:xfrm>
              <a:off x="181797" y="796188"/>
              <a:ext cx="3422700" cy="66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300">
                  <a:latin typeface="Roboto"/>
                  <a:ea typeface="Roboto"/>
                  <a:cs typeface="Roboto"/>
                  <a:sym typeface="Roboto"/>
                </a:rPr>
                <a:t>Step 4</a:t>
              </a:r>
              <a:endParaRPr sz="1300">
                <a:latin typeface="Roboto"/>
                <a:ea typeface="Roboto"/>
                <a:cs typeface="Roboto"/>
                <a:sym typeface="Roboto"/>
              </a:endParaRPr>
            </a:p>
            <a:p>
              <a:pPr indent="0" lvl="0" marL="0" rtl="0" algn="l">
                <a:lnSpc>
                  <a:spcPct val="115000"/>
                </a:lnSpc>
                <a:spcBef>
                  <a:spcPts val="1200"/>
                </a:spcBef>
                <a:spcAft>
                  <a:spcPts val="0"/>
                </a:spcAft>
                <a:buNone/>
              </a:pPr>
              <a:r>
                <a:rPr b="1" lang="en-US" sz="1100">
                  <a:solidFill>
                    <a:schemeClr val="dk1"/>
                  </a:solidFill>
                </a:rPr>
                <a:t>Strategy Development</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US" sz="1100">
                  <a:solidFill>
                    <a:schemeClr val="dk1"/>
                  </a:solidFill>
                </a:rPr>
                <a:t>Design targeted campaigns for engagement, retention, and acquisition.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US" sz="1100">
                  <a:solidFill>
                    <a:schemeClr val="dk1"/>
                  </a:solidFill>
                </a:rPr>
                <a:t>Personalize content and ads based on user preferences.</a:t>
              </a:r>
              <a:endParaRPr sz="1100">
                <a:solidFill>
                  <a:schemeClr val="dk1"/>
                </a:solidFill>
              </a:endParaRPr>
            </a:p>
            <a:p>
              <a:pPr indent="0" lvl="0" marL="457200" rtl="0" algn="l">
                <a:lnSpc>
                  <a:spcPct val="115000"/>
                </a:lnSpc>
                <a:spcBef>
                  <a:spcPts val="1200"/>
                </a:spcBef>
                <a:spcAft>
                  <a:spcPts val="1200"/>
                </a:spcAft>
                <a:buNone/>
              </a:pPr>
              <a:r>
                <a:t/>
              </a:r>
              <a:endParaRPr b="1" sz="1200">
                <a:solidFill>
                  <a:schemeClr val="dk2"/>
                </a:solidFill>
              </a:endParaRPr>
            </a:p>
          </p:txBody>
        </p:sp>
      </p:grpSp>
      <p:grpSp>
        <p:nvGrpSpPr>
          <p:cNvPr id="130" name="Google Shape;130;g317ff571a6e_0_225"/>
          <p:cNvGrpSpPr/>
          <p:nvPr/>
        </p:nvGrpSpPr>
        <p:grpSpPr>
          <a:xfrm>
            <a:off x="203537" y="4662922"/>
            <a:ext cx="3632730" cy="763612"/>
            <a:chOff x="148720" y="2935266"/>
            <a:chExt cx="3632730" cy="669600"/>
          </a:xfrm>
        </p:grpSpPr>
        <p:cxnSp>
          <p:nvCxnSpPr>
            <p:cNvPr id="131" name="Google Shape;131;g317ff571a6e_0_225"/>
            <p:cNvCxnSpPr/>
            <p:nvPr/>
          </p:nvCxnSpPr>
          <p:spPr>
            <a:xfrm flipH="1" rot="10800000">
              <a:off x="3436150" y="3214625"/>
              <a:ext cx="345300" cy="342900"/>
            </a:xfrm>
            <a:prstGeom prst="straightConnector1">
              <a:avLst/>
            </a:prstGeom>
            <a:noFill/>
            <a:ln cap="flat" cmpd="sng" w="19050">
              <a:solidFill>
                <a:srgbClr val="085630"/>
              </a:solidFill>
              <a:prstDash val="solid"/>
              <a:round/>
              <a:headEnd len="med" w="med" type="oval"/>
              <a:tailEnd len="sm" w="sm" type="none"/>
            </a:ln>
          </p:spPr>
        </p:cxnSp>
        <p:sp>
          <p:nvSpPr>
            <p:cNvPr id="132" name="Google Shape;132;g317ff571a6e_0_225"/>
            <p:cNvSpPr txBox="1"/>
            <p:nvPr/>
          </p:nvSpPr>
          <p:spPr>
            <a:xfrm>
              <a:off x="148720" y="2935266"/>
              <a:ext cx="3148800" cy="669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US" sz="1300">
                  <a:latin typeface="Roboto"/>
                  <a:ea typeface="Roboto"/>
                  <a:cs typeface="Roboto"/>
                  <a:sym typeface="Roboto"/>
                </a:rPr>
                <a:t>Step 3</a:t>
              </a:r>
              <a:endParaRPr sz="1300">
                <a:latin typeface="Roboto"/>
                <a:ea typeface="Roboto"/>
                <a:cs typeface="Roboto"/>
                <a:sym typeface="Roboto"/>
              </a:endParaRPr>
            </a:p>
            <a:p>
              <a:pPr indent="0" lvl="0" marL="0" rtl="0" algn="l">
                <a:lnSpc>
                  <a:spcPct val="115000"/>
                </a:lnSpc>
                <a:spcBef>
                  <a:spcPts val="1200"/>
                </a:spcBef>
                <a:spcAft>
                  <a:spcPts val="0"/>
                </a:spcAft>
                <a:buNone/>
              </a:pPr>
              <a:r>
                <a:rPr b="1" lang="en-US" sz="1100">
                  <a:solidFill>
                    <a:schemeClr val="dk1"/>
                  </a:solidFill>
                </a:rPr>
                <a:t>Insights Generation</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US" sz="1100">
                  <a:solidFill>
                    <a:schemeClr val="dk1"/>
                  </a:solidFill>
                </a:rPr>
                <a:t>Identify key user segments and their engagement drivers.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US" sz="1100">
                  <a:solidFill>
                    <a:schemeClr val="dk1"/>
                  </a:solidFill>
                </a:rPr>
                <a:t>Analyze factors influencing retention and churn.</a:t>
              </a:r>
              <a:endParaRPr sz="1100">
                <a:solidFill>
                  <a:schemeClr val="dk1"/>
                </a:solidFill>
              </a:endParaRPr>
            </a:p>
            <a:p>
              <a:pPr indent="0" lvl="0" marL="457200" rtl="0" algn="just">
                <a:lnSpc>
                  <a:spcPct val="115000"/>
                </a:lnSpc>
                <a:spcBef>
                  <a:spcPts val="1200"/>
                </a:spcBef>
                <a:spcAft>
                  <a:spcPts val="0"/>
                </a:spcAft>
                <a:buNone/>
              </a:pPr>
              <a:r>
                <a:t/>
              </a:r>
              <a:endParaRPr b="1" sz="1200">
                <a:solidFill>
                  <a:schemeClr val="dk2"/>
                </a:solidFill>
              </a:endParaRPr>
            </a:p>
            <a:p>
              <a:pPr indent="0" lvl="0" marL="0" rtl="0" algn="r">
                <a:lnSpc>
                  <a:spcPct val="115000"/>
                </a:lnSpc>
                <a:spcBef>
                  <a:spcPts val="1200"/>
                </a:spcBef>
                <a:spcAft>
                  <a:spcPts val="0"/>
                </a:spcAft>
                <a:buNone/>
              </a:pPr>
              <a:r>
                <a:t/>
              </a:r>
              <a:endParaRPr b="1" sz="900">
                <a:solidFill>
                  <a:schemeClr val="dk2"/>
                </a:solidFill>
              </a:endParaRPr>
            </a:p>
          </p:txBody>
        </p:sp>
      </p:grpSp>
      <p:sp>
        <p:nvSpPr>
          <p:cNvPr id="133" name="Google Shape;133;g317ff571a6e_0_225"/>
          <p:cNvSpPr/>
          <p:nvPr/>
        </p:nvSpPr>
        <p:spPr>
          <a:xfrm flipH="1" rot="-2255398">
            <a:off x="3151772" y="2136877"/>
            <a:ext cx="2940952" cy="3385918"/>
          </a:xfrm>
          <a:prstGeom prst="blockArc">
            <a:avLst>
              <a:gd fmla="val 14348563" name="adj1"/>
              <a:gd fmla="val 19872341" name="adj2"/>
              <a:gd fmla="val 9100" name="adj3"/>
            </a:avLst>
          </a:prstGeom>
          <a:solidFill>
            <a:srgbClr val="0E9453"/>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 name="Google Shape;134;g317ff571a6e_0_225"/>
          <p:cNvGrpSpPr/>
          <p:nvPr/>
        </p:nvGrpSpPr>
        <p:grpSpPr>
          <a:xfrm>
            <a:off x="5398250" y="4728763"/>
            <a:ext cx="3721800" cy="892778"/>
            <a:chOff x="5343425" y="3106138"/>
            <a:chExt cx="3721800" cy="669600"/>
          </a:xfrm>
        </p:grpSpPr>
        <p:cxnSp>
          <p:nvCxnSpPr>
            <p:cNvPr id="135" name="Google Shape;135;g317ff571a6e_0_225"/>
            <p:cNvCxnSpPr/>
            <p:nvPr/>
          </p:nvCxnSpPr>
          <p:spPr>
            <a:xfrm rot="10800000">
              <a:off x="5343425" y="3214625"/>
              <a:ext cx="354900" cy="350100"/>
            </a:xfrm>
            <a:prstGeom prst="straightConnector1">
              <a:avLst/>
            </a:prstGeom>
            <a:noFill/>
            <a:ln cap="flat" cmpd="sng" w="19050">
              <a:solidFill>
                <a:srgbClr val="0E9453"/>
              </a:solidFill>
              <a:prstDash val="solid"/>
              <a:round/>
              <a:headEnd len="med" w="med" type="oval"/>
              <a:tailEnd len="sm" w="sm" type="none"/>
            </a:ln>
          </p:spPr>
        </p:cxnSp>
        <p:sp>
          <p:nvSpPr>
            <p:cNvPr id="136" name="Google Shape;136;g317ff571a6e_0_225"/>
            <p:cNvSpPr txBox="1"/>
            <p:nvPr/>
          </p:nvSpPr>
          <p:spPr>
            <a:xfrm>
              <a:off x="6037025" y="3106138"/>
              <a:ext cx="3028200" cy="66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300">
                  <a:latin typeface="Roboto"/>
                  <a:ea typeface="Roboto"/>
                  <a:cs typeface="Roboto"/>
                  <a:sym typeface="Roboto"/>
                </a:rPr>
                <a:t>Step 2</a:t>
              </a:r>
              <a:endParaRPr sz="1300">
                <a:latin typeface="Roboto"/>
                <a:ea typeface="Roboto"/>
                <a:cs typeface="Roboto"/>
                <a:sym typeface="Roboto"/>
              </a:endParaRPr>
            </a:p>
            <a:p>
              <a:pPr indent="0" lvl="0" marL="0" rtl="0" algn="l">
                <a:lnSpc>
                  <a:spcPct val="115000"/>
                </a:lnSpc>
                <a:spcBef>
                  <a:spcPts val="1200"/>
                </a:spcBef>
                <a:spcAft>
                  <a:spcPts val="0"/>
                </a:spcAft>
                <a:buNone/>
              </a:pPr>
              <a:r>
                <a:rPr b="1" lang="en-US" sz="1100">
                  <a:solidFill>
                    <a:schemeClr val="dk1"/>
                  </a:solidFill>
                </a:rPr>
                <a:t>Data Analysis</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US" sz="1100">
                  <a:solidFill>
                    <a:schemeClr val="dk1"/>
                  </a:solidFill>
                </a:rPr>
                <a:t>Perform segmentation to identify patterns and trends in user behavior.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US" sz="1100">
                  <a:solidFill>
                    <a:schemeClr val="dk1"/>
                  </a:solidFill>
                </a:rPr>
                <a:t>Use machine learning models to predict user preferences.</a:t>
              </a:r>
              <a:endParaRPr sz="1100">
                <a:solidFill>
                  <a:schemeClr val="dk1"/>
                </a:solidFill>
              </a:endParaRPr>
            </a:p>
            <a:p>
              <a:pPr indent="0" lvl="0" marL="457200" rtl="0" algn="l">
                <a:lnSpc>
                  <a:spcPct val="115000"/>
                </a:lnSpc>
                <a:spcBef>
                  <a:spcPts val="1200"/>
                </a:spcBef>
                <a:spcAft>
                  <a:spcPts val="0"/>
                </a:spcAft>
                <a:buNone/>
              </a:pPr>
              <a:r>
                <a:t/>
              </a:r>
              <a:endParaRPr b="1" sz="1200">
                <a:solidFill>
                  <a:schemeClr val="dk2"/>
                </a:solidFill>
              </a:endParaRPr>
            </a:p>
            <a:p>
              <a:pPr indent="0" lvl="0" marL="0" rtl="0" algn="l">
                <a:lnSpc>
                  <a:spcPct val="115000"/>
                </a:lnSpc>
                <a:spcBef>
                  <a:spcPts val="1200"/>
                </a:spcBef>
                <a:spcAft>
                  <a:spcPts val="0"/>
                </a:spcAft>
                <a:buNone/>
              </a:pPr>
              <a:r>
                <a:t/>
              </a:r>
              <a:endParaRPr b="1" sz="900">
                <a:solidFill>
                  <a:schemeClr val="dk2"/>
                </a:solidFill>
              </a:endParaRPr>
            </a:p>
          </p:txBody>
        </p:sp>
      </p:grpSp>
      <p:grpSp>
        <p:nvGrpSpPr>
          <p:cNvPr id="137" name="Google Shape;137;g317ff571a6e_0_225"/>
          <p:cNvGrpSpPr/>
          <p:nvPr/>
        </p:nvGrpSpPr>
        <p:grpSpPr>
          <a:xfrm>
            <a:off x="5399295" y="1574662"/>
            <a:ext cx="3566815" cy="1217220"/>
            <a:chOff x="5344775" y="740513"/>
            <a:chExt cx="3067700" cy="912938"/>
          </a:xfrm>
        </p:grpSpPr>
        <p:cxnSp>
          <p:nvCxnSpPr>
            <p:cNvPr id="138" name="Google Shape;138;g317ff571a6e_0_225"/>
            <p:cNvCxnSpPr/>
            <p:nvPr/>
          </p:nvCxnSpPr>
          <p:spPr>
            <a:xfrm flipH="1">
              <a:off x="5344775" y="1314450"/>
              <a:ext cx="336900" cy="339000"/>
            </a:xfrm>
            <a:prstGeom prst="straightConnector1">
              <a:avLst/>
            </a:prstGeom>
            <a:noFill/>
            <a:ln cap="flat" cmpd="sng" w="19050">
              <a:solidFill>
                <a:srgbClr val="085630"/>
              </a:solidFill>
              <a:prstDash val="solid"/>
              <a:round/>
              <a:headEnd len="med" w="med" type="oval"/>
              <a:tailEnd len="sm" w="sm" type="none"/>
            </a:ln>
          </p:spPr>
        </p:cxnSp>
        <p:sp>
          <p:nvSpPr>
            <p:cNvPr id="139" name="Google Shape;139;g317ff571a6e_0_225"/>
            <p:cNvSpPr txBox="1"/>
            <p:nvPr/>
          </p:nvSpPr>
          <p:spPr>
            <a:xfrm>
              <a:off x="5872375" y="740513"/>
              <a:ext cx="2540100" cy="66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300">
                  <a:latin typeface="Roboto"/>
                  <a:ea typeface="Roboto"/>
                  <a:cs typeface="Roboto"/>
                  <a:sym typeface="Roboto"/>
                </a:rPr>
                <a:t>Step 1</a:t>
              </a:r>
              <a:endParaRPr sz="1300">
                <a:latin typeface="Roboto"/>
                <a:ea typeface="Roboto"/>
                <a:cs typeface="Roboto"/>
                <a:sym typeface="Roboto"/>
              </a:endParaRPr>
            </a:p>
            <a:p>
              <a:pPr indent="0" lvl="0" marL="0" rtl="0" algn="l">
                <a:lnSpc>
                  <a:spcPct val="115000"/>
                </a:lnSpc>
                <a:spcBef>
                  <a:spcPts val="0"/>
                </a:spcBef>
                <a:spcAft>
                  <a:spcPts val="0"/>
                </a:spcAft>
                <a:buNone/>
              </a:pPr>
              <a:r>
                <a:t/>
              </a:r>
              <a:endParaRPr sz="200">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Data Collection</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US" sz="1100">
                  <a:solidFill>
                    <a:schemeClr val="dk1"/>
                  </a:solidFill>
                </a:rPr>
                <a:t>Gather Instagram user data (e.g., demographics, activity, preferences) via analytics tools and APIs.</a:t>
              </a:r>
              <a:endParaRPr sz="1100">
                <a:solidFill>
                  <a:schemeClr val="dk1"/>
                </a:solidFill>
              </a:endParaRPr>
            </a:p>
            <a:p>
              <a:pPr indent="0" lvl="0" marL="0" rtl="0" algn="l">
                <a:lnSpc>
                  <a:spcPct val="115000"/>
                </a:lnSpc>
                <a:spcBef>
                  <a:spcPts val="1200"/>
                </a:spcBef>
                <a:spcAft>
                  <a:spcPts val="0"/>
                </a:spcAft>
                <a:buNone/>
              </a:pPr>
              <a:r>
                <a:t/>
              </a:r>
              <a:endParaRPr b="1" sz="1200">
                <a:solidFill>
                  <a:schemeClr val="dk2"/>
                </a:solidFill>
              </a:endParaRPr>
            </a:p>
          </p:txBody>
        </p:sp>
      </p:grpSp>
      <p:sp>
        <p:nvSpPr>
          <p:cNvPr id="140" name="Google Shape;140;g317ff571a6e_0_225"/>
          <p:cNvSpPr txBox="1"/>
          <p:nvPr/>
        </p:nvSpPr>
        <p:spPr>
          <a:xfrm>
            <a:off x="3900609" y="3329297"/>
            <a:ext cx="1443600" cy="1072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200"/>
          </a:p>
        </p:txBody>
      </p:sp>
      <p:sp>
        <p:nvSpPr>
          <p:cNvPr id="141" name="Google Shape;141;g317ff571a6e_0_225"/>
          <p:cNvSpPr/>
          <p:nvPr/>
        </p:nvSpPr>
        <p:spPr>
          <a:xfrm rot="2255398">
            <a:off x="3149660" y="2136877"/>
            <a:ext cx="2940952" cy="3385918"/>
          </a:xfrm>
          <a:prstGeom prst="blockArc">
            <a:avLst>
              <a:gd fmla="val 14545937" name="adj1"/>
              <a:gd fmla="val 19902139" name="adj2"/>
              <a:gd fmla="val 9115" name="adj3"/>
            </a:avLst>
          </a:prstGeom>
          <a:solidFill>
            <a:srgbClr val="085630"/>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g317ff571a6e_0_225"/>
          <p:cNvSpPr/>
          <p:nvPr/>
        </p:nvSpPr>
        <p:spPr>
          <a:xfrm rot="8545499">
            <a:off x="3143910" y="2136218"/>
            <a:ext cx="2939983" cy="3385285"/>
          </a:xfrm>
          <a:prstGeom prst="blockArc">
            <a:avLst>
              <a:gd fmla="val 18041678" name="adj1"/>
              <a:gd fmla="val 1798478" name="adj2"/>
              <a:gd fmla="val 9595" name="adj3"/>
            </a:avLst>
          </a:prstGeom>
          <a:solidFill>
            <a:srgbClr val="085630"/>
          </a:solidFill>
          <a:ln>
            <a:noFill/>
          </a:ln>
          <a:effectLst>
            <a:outerShdw blurRad="71438" rotWithShape="0" algn="bl"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g317ff571a6e_0_225"/>
          <p:cNvSpPr/>
          <p:nvPr/>
        </p:nvSpPr>
        <p:spPr>
          <a:xfrm flipH="1" rot="-8545499">
            <a:off x="3151580" y="2137218"/>
            <a:ext cx="2939983" cy="3385285"/>
          </a:xfrm>
          <a:prstGeom prst="blockArc">
            <a:avLst>
              <a:gd fmla="val 17967225" name="adj1"/>
              <a:gd fmla="val 1529547" name="adj2"/>
              <a:gd fmla="val 9279" name="adj3"/>
            </a:avLst>
          </a:prstGeom>
          <a:solidFill>
            <a:srgbClr val="0E9453"/>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g317ff571a6e_0_225"/>
          <p:cNvSpPr/>
          <p:nvPr/>
        </p:nvSpPr>
        <p:spPr>
          <a:xfrm rot="7612676">
            <a:off x="3188569" y="3625436"/>
            <a:ext cx="427920" cy="427920"/>
          </a:xfrm>
          <a:prstGeom prst="rtTriangle">
            <a:avLst/>
          </a:prstGeom>
          <a:solidFill>
            <a:srgbClr val="085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g317ff571a6e_0_225"/>
          <p:cNvSpPr/>
          <p:nvPr/>
        </p:nvSpPr>
        <p:spPr>
          <a:xfrm rot="-3187324">
            <a:off x="5621078" y="3615887"/>
            <a:ext cx="427920" cy="427920"/>
          </a:xfrm>
          <a:prstGeom prst="rtTriangle">
            <a:avLst/>
          </a:prstGeom>
          <a:solidFill>
            <a:srgbClr val="085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g317ff571a6e_0_225"/>
          <p:cNvSpPr/>
          <p:nvPr/>
        </p:nvSpPr>
        <p:spPr>
          <a:xfrm rot="3187324">
            <a:off x="4404473" y="5232818"/>
            <a:ext cx="427920" cy="427920"/>
          </a:xfrm>
          <a:prstGeom prst="rtTriangle">
            <a:avLst/>
          </a:prstGeom>
          <a:solidFill>
            <a:srgbClr val="0E9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g317ff571a6e_0_225"/>
          <p:cNvSpPr/>
          <p:nvPr/>
        </p:nvSpPr>
        <p:spPr>
          <a:xfrm rot="-7612676">
            <a:off x="4405165" y="1985461"/>
            <a:ext cx="427920" cy="427920"/>
          </a:xfrm>
          <a:prstGeom prst="rtTriangle">
            <a:avLst/>
          </a:prstGeom>
          <a:solidFill>
            <a:srgbClr val="0E9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g317ff571a6e_0_225"/>
          <p:cNvSpPr txBox="1"/>
          <p:nvPr>
            <p:ph idx="4294967295" type="ctrTitle"/>
          </p:nvPr>
        </p:nvSpPr>
        <p:spPr>
          <a:xfrm>
            <a:off x="383050" y="195450"/>
            <a:ext cx="7772400" cy="1120800"/>
          </a:xfrm>
          <a:prstGeom prst="rect">
            <a:avLst/>
          </a:prstGeom>
          <a:solidFill>
            <a:srgbClr val="6FA8DC"/>
          </a:solidFill>
        </p:spPr>
        <p:txBody>
          <a:bodyPr anchorCtr="0" anchor="ctr" bIns="45700" lIns="91425" spcFirstLastPara="1" rIns="91425" wrap="square" tIns="45700">
            <a:normAutofit fontScale="90000"/>
          </a:bodyPr>
          <a:lstStyle/>
          <a:p>
            <a:pPr indent="457200" lvl="0" marL="914400" rtl="0" algn="l">
              <a:lnSpc>
                <a:spcPct val="90000"/>
              </a:lnSpc>
              <a:spcBef>
                <a:spcPts val="0"/>
              </a:spcBef>
              <a:spcAft>
                <a:spcPts val="0"/>
              </a:spcAft>
              <a:buNone/>
            </a:pPr>
            <a:r>
              <a:t/>
            </a:r>
            <a:endParaRPr b="1" sz="4700">
              <a:solidFill>
                <a:srgbClr val="EB1E95"/>
              </a:solidFill>
              <a:highlight>
                <a:srgbClr val="6FA8DC"/>
              </a:highlight>
              <a:latin typeface="Arial"/>
              <a:ea typeface="Arial"/>
              <a:cs typeface="Arial"/>
              <a:sym typeface="Arial"/>
            </a:endParaRPr>
          </a:p>
          <a:p>
            <a:pPr indent="457200" lvl="0" marL="1371600" rtl="0" algn="l">
              <a:lnSpc>
                <a:spcPct val="90000"/>
              </a:lnSpc>
              <a:spcBef>
                <a:spcPts val="0"/>
              </a:spcBef>
              <a:spcAft>
                <a:spcPts val="0"/>
              </a:spcAft>
              <a:buNone/>
            </a:pPr>
            <a:r>
              <a:rPr b="1" lang="en-US" sz="3440">
                <a:highlight>
                  <a:srgbClr val="6FA8DC"/>
                </a:highlight>
                <a:latin typeface="Arial"/>
                <a:ea typeface="Arial"/>
                <a:cs typeface="Arial"/>
                <a:sym typeface="Arial"/>
              </a:rPr>
              <a:t>      Methodology</a:t>
            </a:r>
            <a:endParaRPr b="1"/>
          </a:p>
          <a:p>
            <a:pPr indent="0" lvl="0" marL="0" rtl="0" algn="ctr">
              <a:spcBef>
                <a:spcPts val="0"/>
              </a:spcBef>
              <a:spcAft>
                <a:spcPts val="0"/>
              </a:spcAft>
              <a:buNone/>
            </a:pPr>
            <a:r>
              <a:t/>
            </a:r>
            <a:endParaRPr>
              <a:highlight>
                <a:srgbClr val="6FA8DC"/>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4"/>
          <p:cNvSpPr txBox="1"/>
          <p:nvPr>
            <p:ph type="title"/>
          </p:nvPr>
        </p:nvSpPr>
        <p:spPr>
          <a:xfrm>
            <a:off x="457200" y="13803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 </a:t>
            </a:r>
            <a:endParaRPr/>
          </a:p>
        </p:txBody>
      </p:sp>
      <p:sp>
        <p:nvSpPr>
          <p:cNvPr id="154" name="Google Shape;154;p4"/>
          <p:cNvSpPr txBox="1"/>
          <p:nvPr>
            <p:ph idx="1" type="body"/>
          </p:nvPr>
        </p:nvSpPr>
        <p:spPr>
          <a:xfrm>
            <a:off x="383050" y="1522950"/>
            <a:ext cx="4895400" cy="4526100"/>
          </a:xfrm>
          <a:prstGeom prst="rect">
            <a:avLst/>
          </a:prstGeom>
          <a:noFill/>
          <a:ln>
            <a:noFill/>
          </a:ln>
        </p:spPr>
        <p:txBody>
          <a:bodyPr anchorCtr="0" anchor="t" bIns="45700" lIns="91425" spcFirstLastPara="1" rIns="91425" wrap="square" tIns="45700">
            <a:normAutofit/>
          </a:bodyPr>
          <a:lstStyle/>
          <a:p>
            <a:pPr indent="0" lvl="0" marL="342900" rtl="0" algn="just">
              <a:lnSpc>
                <a:spcPct val="80000"/>
              </a:lnSpc>
              <a:spcBef>
                <a:spcPts val="0"/>
              </a:spcBef>
              <a:spcAft>
                <a:spcPts val="0"/>
              </a:spcAft>
              <a:buSzPts val="688"/>
              <a:buNone/>
            </a:pPr>
            <a:r>
              <a:rPr b="1" lang="en-US" sz="1800">
                <a:solidFill>
                  <a:schemeClr val="dk1"/>
                </a:solidFill>
                <a:latin typeface="Arial"/>
                <a:ea typeface="Arial"/>
                <a:cs typeface="Arial"/>
                <a:sym typeface="Arial"/>
              </a:rPr>
              <a:t>Findings:</a:t>
            </a:r>
            <a:endParaRPr b="1" sz="1800">
              <a:latin typeface="Arial"/>
              <a:ea typeface="Arial"/>
              <a:cs typeface="Arial"/>
              <a:sym typeface="Arial"/>
            </a:endParaRPr>
          </a:p>
          <a:p>
            <a:pPr indent="-254000" lvl="0" marL="342900" rtl="0" algn="just">
              <a:lnSpc>
                <a:spcPct val="80000"/>
              </a:lnSpc>
              <a:spcBef>
                <a:spcPts val="640"/>
              </a:spcBef>
              <a:spcAft>
                <a:spcPts val="0"/>
              </a:spcAft>
              <a:buClr>
                <a:schemeClr val="dk1"/>
              </a:buClr>
              <a:buSzPts val="1800"/>
              <a:buChar char="•"/>
            </a:pPr>
            <a:r>
              <a:rPr lang="en-US" sz="1800">
                <a:solidFill>
                  <a:schemeClr val="dk1"/>
                </a:solidFill>
                <a:latin typeface="Arial"/>
                <a:ea typeface="Arial"/>
                <a:cs typeface="Arial"/>
                <a:sym typeface="Arial"/>
              </a:rPr>
              <a:t>High engagement with reels over traditional posts.</a:t>
            </a:r>
            <a:endParaRPr sz="1800">
              <a:latin typeface="Arial"/>
              <a:ea typeface="Arial"/>
              <a:cs typeface="Arial"/>
              <a:sym typeface="Arial"/>
            </a:endParaRPr>
          </a:p>
          <a:p>
            <a:pPr indent="-254000" lvl="0" marL="342900" rtl="0" algn="just">
              <a:lnSpc>
                <a:spcPct val="80000"/>
              </a:lnSpc>
              <a:spcBef>
                <a:spcPts val="640"/>
              </a:spcBef>
              <a:spcAft>
                <a:spcPts val="0"/>
              </a:spcAft>
              <a:buClr>
                <a:schemeClr val="dk1"/>
              </a:buClr>
              <a:buSzPts val="1800"/>
              <a:buChar char="•"/>
            </a:pPr>
            <a:r>
              <a:rPr lang="en-US" sz="1800">
                <a:solidFill>
                  <a:schemeClr val="dk1"/>
                </a:solidFill>
                <a:latin typeface="Arial"/>
                <a:ea typeface="Arial"/>
                <a:cs typeface="Arial"/>
                <a:sym typeface="Arial"/>
              </a:rPr>
              <a:t> Peak activity observed between 7–9 PM.</a:t>
            </a:r>
            <a:endParaRPr sz="1800">
              <a:latin typeface="Arial"/>
              <a:ea typeface="Arial"/>
              <a:cs typeface="Arial"/>
              <a:sym typeface="Arial"/>
            </a:endParaRPr>
          </a:p>
          <a:p>
            <a:pPr indent="-254000" lvl="0" marL="342900" rtl="0" algn="just">
              <a:lnSpc>
                <a:spcPct val="80000"/>
              </a:lnSpc>
              <a:spcBef>
                <a:spcPts val="640"/>
              </a:spcBef>
              <a:spcAft>
                <a:spcPts val="0"/>
              </a:spcAft>
              <a:buClr>
                <a:schemeClr val="dk1"/>
              </a:buClr>
              <a:buSzPts val="1800"/>
              <a:buChar char="•"/>
            </a:pPr>
            <a:r>
              <a:rPr lang="en-US" sz="1800">
                <a:solidFill>
                  <a:schemeClr val="dk1"/>
                </a:solidFill>
                <a:latin typeface="Arial"/>
                <a:ea typeface="Arial"/>
                <a:cs typeface="Arial"/>
                <a:sym typeface="Arial"/>
              </a:rPr>
              <a:t> Users prefer visual content (images, short videos) over text-heavy posts.</a:t>
            </a:r>
            <a:endParaRPr sz="1800">
              <a:latin typeface="Arial"/>
              <a:ea typeface="Arial"/>
              <a:cs typeface="Arial"/>
              <a:sym typeface="Arial"/>
            </a:endParaRPr>
          </a:p>
          <a:p>
            <a:pPr indent="-139700" lvl="0" marL="342900" rtl="0" algn="just">
              <a:lnSpc>
                <a:spcPct val="80000"/>
              </a:lnSpc>
              <a:spcBef>
                <a:spcPts val="640"/>
              </a:spcBef>
              <a:spcAft>
                <a:spcPts val="0"/>
              </a:spcAft>
              <a:buClr>
                <a:schemeClr val="dk1"/>
              </a:buClr>
              <a:buSzPts val="2000"/>
              <a:buNone/>
            </a:pPr>
            <a:r>
              <a:t/>
            </a:r>
            <a:endParaRPr sz="1800">
              <a:solidFill>
                <a:schemeClr val="dk1"/>
              </a:solidFill>
              <a:latin typeface="Arial"/>
              <a:ea typeface="Arial"/>
              <a:cs typeface="Arial"/>
              <a:sym typeface="Arial"/>
            </a:endParaRPr>
          </a:p>
          <a:p>
            <a:pPr indent="0" lvl="0" marL="342900" rtl="0" algn="just">
              <a:lnSpc>
                <a:spcPct val="80000"/>
              </a:lnSpc>
              <a:spcBef>
                <a:spcPts val="640"/>
              </a:spcBef>
              <a:spcAft>
                <a:spcPts val="0"/>
              </a:spcAft>
              <a:buSzPts val="688"/>
              <a:buNone/>
            </a:pPr>
            <a:r>
              <a:rPr b="1" lang="en-US" sz="1800">
                <a:solidFill>
                  <a:schemeClr val="dk1"/>
                </a:solidFill>
                <a:latin typeface="Arial"/>
                <a:ea typeface="Arial"/>
                <a:cs typeface="Arial"/>
                <a:sym typeface="Arial"/>
              </a:rPr>
              <a:t>Recommendations:</a:t>
            </a:r>
            <a:endParaRPr b="1" sz="1800">
              <a:latin typeface="Arial"/>
              <a:ea typeface="Arial"/>
              <a:cs typeface="Arial"/>
              <a:sym typeface="Arial"/>
            </a:endParaRPr>
          </a:p>
          <a:p>
            <a:pPr indent="-254000" lvl="0" marL="342900" rtl="0" algn="just">
              <a:lnSpc>
                <a:spcPct val="80000"/>
              </a:lnSpc>
              <a:spcBef>
                <a:spcPts val="640"/>
              </a:spcBef>
              <a:spcAft>
                <a:spcPts val="0"/>
              </a:spcAft>
              <a:buClr>
                <a:schemeClr val="dk1"/>
              </a:buClr>
              <a:buSzPts val="1800"/>
              <a:buChar char="•"/>
            </a:pPr>
            <a:r>
              <a:rPr lang="en-US" sz="1800">
                <a:solidFill>
                  <a:schemeClr val="dk1"/>
                </a:solidFill>
                <a:latin typeface="Arial"/>
                <a:ea typeface="Arial"/>
                <a:cs typeface="Arial"/>
                <a:sym typeface="Arial"/>
              </a:rPr>
              <a:t> Increase focus on reels and stories.</a:t>
            </a:r>
            <a:endParaRPr sz="1800">
              <a:latin typeface="Arial"/>
              <a:ea typeface="Arial"/>
              <a:cs typeface="Arial"/>
              <a:sym typeface="Arial"/>
            </a:endParaRPr>
          </a:p>
          <a:p>
            <a:pPr indent="-254000" lvl="0" marL="342900" rtl="0" algn="just">
              <a:lnSpc>
                <a:spcPct val="80000"/>
              </a:lnSpc>
              <a:spcBef>
                <a:spcPts val="640"/>
              </a:spcBef>
              <a:spcAft>
                <a:spcPts val="0"/>
              </a:spcAft>
              <a:buClr>
                <a:schemeClr val="dk1"/>
              </a:buClr>
              <a:buSzPts val="1800"/>
              <a:buChar char="•"/>
            </a:pPr>
            <a:r>
              <a:rPr lang="en-US" sz="1800">
                <a:solidFill>
                  <a:schemeClr val="dk1"/>
                </a:solidFill>
                <a:latin typeface="Arial"/>
                <a:ea typeface="Arial"/>
                <a:cs typeface="Arial"/>
                <a:sym typeface="Arial"/>
              </a:rPr>
              <a:t> Schedule posts during peak activity hours.</a:t>
            </a:r>
            <a:endParaRPr sz="1800">
              <a:latin typeface="Arial"/>
              <a:ea typeface="Arial"/>
              <a:cs typeface="Arial"/>
              <a:sym typeface="Arial"/>
            </a:endParaRPr>
          </a:p>
          <a:p>
            <a:pPr indent="-254000" lvl="0" marL="342900" rtl="0" algn="just">
              <a:lnSpc>
                <a:spcPct val="80000"/>
              </a:lnSpc>
              <a:spcBef>
                <a:spcPts val="640"/>
              </a:spcBef>
              <a:spcAft>
                <a:spcPts val="0"/>
              </a:spcAft>
              <a:buClr>
                <a:schemeClr val="dk1"/>
              </a:buClr>
              <a:buSzPts val="1800"/>
              <a:buChar char="•"/>
            </a:pPr>
            <a:r>
              <a:rPr lang="en-US" sz="1800">
                <a:solidFill>
                  <a:schemeClr val="dk1"/>
                </a:solidFill>
                <a:latin typeface="Arial"/>
                <a:ea typeface="Arial"/>
                <a:cs typeface="Arial"/>
                <a:sym typeface="Arial"/>
              </a:rPr>
              <a:t> Invest in visually appealing, high-quality content.</a:t>
            </a:r>
            <a:endParaRPr sz="1800">
              <a:latin typeface="Arial"/>
              <a:ea typeface="Arial"/>
              <a:cs typeface="Arial"/>
              <a:sym typeface="Arial"/>
            </a:endParaRPr>
          </a:p>
        </p:txBody>
      </p:sp>
      <p:sp>
        <p:nvSpPr>
          <p:cNvPr id="155" name="Google Shape;155;p4"/>
          <p:cNvSpPr txBox="1"/>
          <p:nvPr>
            <p:ph idx="4294967295" type="ctrTitle"/>
          </p:nvPr>
        </p:nvSpPr>
        <p:spPr>
          <a:xfrm>
            <a:off x="383050" y="195450"/>
            <a:ext cx="7772400" cy="1120800"/>
          </a:xfrm>
          <a:prstGeom prst="rect">
            <a:avLst/>
          </a:prstGeom>
          <a:solidFill>
            <a:srgbClr val="6FA8DC"/>
          </a:solidFill>
        </p:spPr>
        <p:txBody>
          <a:bodyPr anchorCtr="0" anchor="ctr" bIns="45700" lIns="91425" spcFirstLastPara="1" rIns="91425" wrap="square" tIns="45700">
            <a:normAutofit fontScale="90000"/>
          </a:bodyPr>
          <a:lstStyle/>
          <a:p>
            <a:pPr indent="457200" lvl="0" marL="914400" rtl="0" algn="l">
              <a:lnSpc>
                <a:spcPct val="90000"/>
              </a:lnSpc>
              <a:spcBef>
                <a:spcPts val="0"/>
              </a:spcBef>
              <a:spcAft>
                <a:spcPts val="0"/>
              </a:spcAft>
              <a:buNone/>
            </a:pPr>
            <a:r>
              <a:t/>
            </a:r>
            <a:endParaRPr b="1" sz="4700">
              <a:solidFill>
                <a:srgbClr val="EB1E95"/>
              </a:solidFill>
              <a:highlight>
                <a:srgbClr val="6FA8DC"/>
              </a:highlight>
              <a:latin typeface="Arial"/>
              <a:ea typeface="Arial"/>
              <a:cs typeface="Arial"/>
              <a:sym typeface="Arial"/>
            </a:endParaRPr>
          </a:p>
          <a:p>
            <a:pPr indent="0" lvl="0" marL="0" rtl="0" algn="ctr">
              <a:lnSpc>
                <a:spcPct val="90000"/>
              </a:lnSpc>
              <a:spcBef>
                <a:spcPts val="0"/>
              </a:spcBef>
              <a:spcAft>
                <a:spcPts val="0"/>
              </a:spcAft>
              <a:buNone/>
            </a:pPr>
            <a:r>
              <a:t/>
            </a:r>
            <a:endParaRPr b="1"/>
          </a:p>
          <a:p>
            <a:pPr indent="0" lvl="0" marL="0" rtl="0" algn="ctr">
              <a:lnSpc>
                <a:spcPct val="90000"/>
              </a:lnSpc>
              <a:spcBef>
                <a:spcPts val="0"/>
              </a:spcBef>
              <a:spcAft>
                <a:spcPts val="0"/>
              </a:spcAft>
              <a:buClr>
                <a:schemeClr val="dk1"/>
              </a:buClr>
              <a:buSzPct val="100000"/>
              <a:buFont typeface="Calibri"/>
              <a:buNone/>
            </a:pPr>
            <a:r>
              <a:rPr b="1" lang="en-US"/>
              <a:t>User Engagement Insights</a:t>
            </a:r>
            <a:endParaRPr b="1"/>
          </a:p>
          <a:p>
            <a:pPr indent="457200" lvl="0" marL="1371600" rtl="0" algn="l">
              <a:lnSpc>
                <a:spcPct val="90000"/>
              </a:lnSpc>
              <a:spcBef>
                <a:spcPts val="0"/>
              </a:spcBef>
              <a:spcAft>
                <a:spcPts val="0"/>
              </a:spcAft>
              <a:buNone/>
            </a:pPr>
            <a:r>
              <a:t/>
            </a:r>
            <a:endParaRPr b="1" sz="3440">
              <a:highlight>
                <a:srgbClr val="6FA8DC"/>
              </a:highlight>
              <a:latin typeface="Arial"/>
              <a:ea typeface="Arial"/>
              <a:cs typeface="Arial"/>
              <a:sym typeface="Arial"/>
            </a:endParaRPr>
          </a:p>
          <a:p>
            <a:pPr indent="0" lvl="0" marL="0" rtl="0" algn="ctr">
              <a:spcBef>
                <a:spcPts val="0"/>
              </a:spcBef>
              <a:spcAft>
                <a:spcPts val="0"/>
              </a:spcAft>
              <a:buNone/>
            </a:pPr>
            <a:r>
              <a:rPr lang="en-US">
                <a:highlight>
                  <a:srgbClr val="6FA8DC"/>
                </a:highlight>
              </a:rPr>
              <a:t> </a:t>
            </a:r>
            <a:endParaRPr>
              <a:highlight>
                <a:srgbClr val="6FA8DC"/>
              </a:highlight>
            </a:endParaRPr>
          </a:p>
        </p:txBody>
      </p:sp>
      <p:pic>
        <p:nvPicPr>
          <p:cNvPr id="156" name="Google Shape;156;p4" title="Chart"/>
          <p:cNvPicPr preferRelativeResize="0"/>
          <p:nvPr/>
        </p:nvPicPr>
        <p:blipFill>
          <a:blip r:embed="rId3">
            <a:alphaModFix/>
          </a:blip>
          <a:stretch>
            <a:fillRect/>
          </a:stretch>
        </p:blipFill>
        <p:spPr>
          <a:xfrm>
            <a:off x="5405650" y="3742100"/>
            <a:ext cx="3738351" cy="2444575"/>
          </a:xfrm>
          <a:prstGeom prst="rect">
            <a:avLst/>
          </a:prstGeom>
          <a:noFill/>
          <a:ln>
            <a:noFill/>
          </a:ln>
        </p:spPr>
      </p:pic>
      <p:pic>
        <p:nvPicPr>
          <p:cNvPr id="157" name="Google Shape;157;p4"/>
          <p:cNvPicPr preferRelativeResize="0"/>
          <p:nvPr/>
        </p:nvPicPr>
        <p:blipFill>
          <a:blip r:embed="rId4">
            <a:alphaModFix/>
          </a:blip>
          <a:stretch>
            <a:fillRect/>
          </a:stretch>
        </p:blipFill>
        <p:spPr>
          <a:xfrm>
            <a:off x="5568000" y="1900525"/>
            <a:ext cx="3576000" cy="1257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5"/>
          <p:cNvSpPr txBox="1"/>
          <p:nvPr>
            <p:ph type="title"/>
          </p:nvPr>
        </p:nvSpPr>
        <p:spPr>
          <a:xfrm>
            <a:off x="562525" y="1999013"/>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a:t> </a:t>
            </a:r>
            <a:endParaRPr/>
          </a:p>
        </p:txBody>
      </p:sp>
      <p:sp>
        <p:nvSpPr>
          <p:cNvPr id="163" name="Google Shape;163;p5"/>
          <p:cNvSpPr txBox="1"/>
          <p:nvPr>
            <p:ph idx="1" type="body"/>
          </p:nvPr>
        </p:nvSpPr>
        <p:spPr>
          <a:xfrm>
            <a:off x="383050" y="1652850"/>
            <a:ext cx="4342500" cy="4526100"/>
          </a:xfrm>
          <a:prstGeom prst="rect">
            <a:avLst/>
          </a:prstGeom>
          <a:noFill/>
          <a:ln>
            <a:noFill/>
          </a:ln>
        </p:spPr>
        <p:txBody>
          <a:bodyPr anchorCtr="0" anchor="t" bIns="45700" lIns="91425" spcFirstLastPara="1" rIns="91425" wrap="square" tIns="45700">
            <a:normAutofit/>
          </a:bodyPr>
          <a:lstStyle/>
          <a:p>
            <a:pPr indent="0" lvl="0" marL="342900" rtl="0" algn="just">
              <a:lnSpc>
                <a:spcPct val="80000"/>
              </a:lnSpc>
              <a:spcBef>
                <a:spcPts val="0"/>
              </a:spcBef>
              <a:spcAft>
                <a:spcPts val="0"/>
              </a:spcAft>
              <a:buSzPts val="770"/>
              <a:buNone/>
            </a:pPr>
            <a:r>
              <a:rPr b="1" lang="en-US" sz="1840">
                <a:solidFill>
                  <a:schemeClr val="dk1"/>
                </a:solidFill>
                <a:latin typeface="Arial"/>
                <a:ea typeface="Arial"/>
                <a:cs typeface="Arial"/>
                <a:sym typeface="Arial"/>
              </a:rPr>
              <a:t>Key Insights:</a:t>
            </a:r>
            <a:endParaRPr b="1" sz="1840">
              <a:latin typeface="Arial"/>
              <a:ea typeface="Arial"/>
              <a:cs typeface="Arial"/>
              <a:sym typeface="Arial"/>
            </a:endParaRPr>
          </a:p>
          <a:p>
            <a:pPr indent="-256540" lvl="0" marL="342900" rtl="0" algn="just">
              <a:lnSpc>
                <a:spcPct val="80000"/>
              </a:lnSpc>
              <a:spcBef>
                <a:spcPts val="640"/>
              </a:spcBef>
              <a:spcAft>
                <a:spcPts val="0"/>
              </a:spcAft>
              <a:buClr>
                <a:schemeClr val="dk1"/>
              </a:buClr>
              <a:buSzPts val="1840"/>
              <a:buChar char="•"/>
            </a:pPr>
            <a:r>
              <a:rPr lang="en-US" sz="1840">
                <a:solidFill>
                  <a:schemeClr val="dk1"/>
                </a:solidFill>
                <a:latin typeface="Arial"/>
                <a:ea typeface="Arial"/>
                <a:cs typeface="Arial"/>
                <a:sym typeface="Arial"/>
              </a:rPr>
              <a:t>High churn rate among inactive users after 30 days.</a:t>
            </a:r>
            <a:endParaRPr sz="1840">
              <a:latin typeface="Arial"/>
              <a:ea typeface="Arial"/>
              <a:cs typeface="Arial"/>
              <a:sym typeface="Arial"/>
            </a:endParaRPr>
          </a:p>
          <a:p>
            <a:pPr indent="-256540" lvl="0" marL="342900" rtl="0" algn="just">
              <a:lnSpc>
                <a:spcPct val="80000"/>
              </a:lnSpc>
              <a:spcBef>
                <a:spcPts val="640"/>
              </a:spcBef>
              <a:spcAft>
                <a:spcPts val="0"/>
              </a:spcAft>
              <a:buClr>
                <a:schemeClr val="dk1"/>
              </a:buClr>
              <a:buSzPts val="1840"/>
              <a:buChar char="•"/>
            </a:pPr>
            <a:r>
              <a:rPr lang="en-US" sz="1840">
                <a:solidFill>
                  <a:schemeClr val="dk1"/>
                </a:solidFill>
                <a:latin typeface="Arial"/>
                <a:ea typeface="Arial"/>
                <a:cs typeface="Arial"/>
                <a:sym typeface="Arial"/>
              </a:rPr>
              <a:t>Loyal users show preference for personalized content.</a:t>
            </a:r>
            <a:endParaRPr sz="1840">
              <a:latin typeface="Arial"/>
              <a:ea typeface="Arial"/>
              <a:cs typeface="Arial"/>
              <a:sym typeface="Arial"/>
            </a:endParaRPr>
          </a:p>
          <a:p>
            <a:pPr indent="-139700" lvl="0" marL="342900" rtl="0" algn="just">
              <a:lnSpc>
                <a:spcPct val="80000"/>
              </a:lnSpc>
              <a:spcBef>
                <a:spcPts val="640"/>
              </a:spcBef>
              <a:spcAft>
                <a:spcPts val="0"/>
              </a:spcAft>
              <a:buClr>
                <a:schemeClr val="dk1"/>
              </a:buClr>
              <a:buSzPts val="2240"/>
              <a:buNone/>
            </a:pPr>
            <a:r>
              <a:t/>
            </a:r>
            <a:endParaRPr sz="1840">
              <a:solidFill>
                <a:schemeClr val="dk1"/>
              </a:solidFill>
              <a:latin typeface="Arial"/>
              <a:ea typeface="Arial"/>
              <a:cs typeface="Arial"/>
              <a:sym typeface="Arial"/>
            </a:endParaRPr>
          </a:p>
          <a:p>
            <a:pPr indent="0" lvl="0" marL="342900" rtl="0" algn="just">
              <a:lnSpc>
                <a:spcPct val="80000"/>
              </a:lnSpc>
              <a:spcBef>
                <a:spcPts val="640"/>
              </a:spcBef>
              <a:spcAft>
                <a:spcPts val="0"/>
              </a:spcAft>
              <a:buSzPts val="770"/>
              <a:buNone/>
            </a:pPr>
            <a:r>
              <a:rPr b="1" lang="en-US" sz="1840">
                <a:solidFill>
                  <a:schemeClr val="dk1"/>
                </a:solidFill>
                <a:latin typeface="Arial"/>
                <a:ea typeface="Arial"/>
                <a:cs typeface="Arial"/>
                <a:sym typeface="Arial"/>
              </a:rPr>
              <a:t>Retention Strategies:</a:t>
            </a:r>
            <a:endParaRPr b="1" sz="1840">
              <a:latin typeface="Arial"/>
              <a:ea typeface="Arial"/>
              <a:cs typeface="Arial"/>
              <a:sym typeface="Arial"/>
            </a:endParaRPr>
          </a:p>
          <a:p>
            <a:pPr indent="-256540" lvl="0" marL="342900" rtl="0" algn="just">
              <a:lnSpc>
                <a:spcPct val="80000"/>
              </a:lnSpc>
              <a:spcBef>
                <a:spcPts val="640"/>
              </a:spcBef>
              <a:spcAft>
                <a:spcPts val="0"/>
              </a:spcAft>
              <a:buClr>
                <a:schemeClr val="dk1"/>
              </a:buClr>
              <a:buSzPts val="1840"/>
              <a:buChar char="•"/>
            </a:pPr>
            <a:r>
              <a:rPr lang="en-US" sz="1840">
                <a:solidFill>
                  <a:schemeClr val="dk1"/>
                </a:solidFill>
                <a:latin typeface="Arial"/>
                <a:ea typeface="Arial"/>
                <a:cs typeface="Arial"/>
                <a:sym typeface="Arial"/>
              </a:rPr>
              <a:t>Implement loyalty programs (badges, exclusive content).</a:t>
            </a:r>
            <a:endParaRPr sz="1840">
              <a:latin typeface="Arial"/>
              <a:ea typeface="Arial"/>
              <a:cs typeface="Arial"/>
              <a:sym typeface="Arial"/>
            </a:endParaRPr>
          </a:p>
          <a:p>
            <a:pPr indent="-256540" lvl="0" marL="342900" rtl="0" algn="just">
              <a:lnSpc>
                <a:spcPct val="80000"/>
              </a:lnSpc>
              <a:spcBef>
                <a:spcPts val="640"/>
              </a:spcBef>
              <a:spcAft>
                <a:spcPts val="0"/>
              </a:spcAft>
              <a:buClr>
                <a:schemeClr val="dk1"/>
              </a:buClr>
              <a:buSzPts val="1840"/>
              <a:buChar char="•"/>
            </a:pPr>
            <a:r>
              <a:rPr lang="en-US" sz="1840">
                <a:solidFill>
                  <a:schemeClr val="dk1"/>
                </a:solidFill>
                <a:latin typeface="Arial"/>
                <a:ea typeface="Arial"/>
                <a:cs typeface="Arial"/>
                <a:sym typeface="Arial"/>
              </a:rPr>
              <a:t>Use personalized recommendations based on user history.</a:t>
            </a:r>
            <a:endParaRPr sz="1840">
              <a:latin typeface="Arial"/>
              <a:ea typeface="Arial"/>
              <a:cs typeface="Arial"/>
              <a:sym typeface="Arial"/>
            </a:endParaRPr>
          </a:p>
          <a:p>
            <a:pPr indent="-256540" lvl="0" marL="342900" rtl="0" algn="just">
              <a:lnSpc>
                <a:spcPct val="80000"/>
              </a:lnSpc>
              <a:spcBef>
                <a:spcPts val="640"/>
              </a:spcBef>
              <a:spcAft>
                <a:spcPts val="0"/>
              </a:spcAft>
              <a:buClr>
                <a:schemeClr val="dk1"/>
              </a:buClr>
              <a:buSzPts val="1840"/>
              <a:buChar char="•"/>
            </a:pPr>
            <a:r>
              <a:rPr lang="en-US" sz="1840">
                <a:solidFill>
                  <a:schemeClr val="dk1"/>
                </a:solidFill>
                <a:latin typeface="Arial"/>
                <a:ea typeface="Arial"/>
                <a:cs typeface="Arial"/>
                <a:sym typeface="Arial"/>
              </a:rPr>
              <a:t>Send re-engagement notifications for inactive users.</a:t>
            </a:r>
            <a:endParaRPr sz="1840">
              <a:latin typeface="Arial"/>
              <a:ea typeface="Arial"/>
              <a:cs typeface="Arial"/>
              <a:sym typeface="Arial"/>
            </a:endParaRPr>
          </a:p>
        </p:txBody>
      </p:sp>
      <p:sp>
        <p:nvSpPr>
          <p:cNvPr id="164" name="Google Shape;164;p5"/>
          <p:cNvSpPr txBox="1"/>
          <p:nvPr>
            <p:ph idx="4294967295" type="ctrTitle"/>
          </p:nvPr>
        </p:nvSpPr>
        <p:spPr>
          <a:xfrm>
            <a:off x="383050" y="195450"/>
            <a:ext cx="7772400" cy="1120800"/>
          </a:xfrm>
          <a:prstGeom prst="rect">
            <a:avLst/>
          </a:prstGeom>
          <a:solidFill>
            <a:srgbClr val="6FA8DC"/>
          </a:solidFill>
        </p:spPr>
        <p:txBody>
          <a:bodyPr anchorCtr="0" anchor="ctr" bIns="45700" lIns="91425" spcFirstLastPara="1" rIns="91425" wrap="square" tIns="45700">
            <a:normAutofit fontScale="90000"/>
          </a:bodyPr>
          <a:lstStyle/>
          <a:p>
            <a:pPr indent="457200" lvl="0" marL="914400" rtl="0" algn="l">
              <a:lnSpc>
                <a:spcPct val="90000"/>
              </a:lnSpc>
              <a:spcBef>
                <a:spcPts val="0"/>
              </a:spcBef>
              <a:spcAft>
                <a:spcPts val="0"/>
              </a:spcAft>
              <a:buNone/>
            </a:pPr>
            <a:r>
              <a:t/>
            </a:r>
            <a:endParaRPr b="1" sz="4700">
              <a:solidFill>
                <a:srgbClr val="EB1E95"/>
              </a:solidFill>
              <a:highlight>
                <a:srgbClr val="6FA8DC"/>
              </a:highlight>
              <a:latin typeface="Arial"/>
              <a:ea typeface="Arial"/>
              <a:cs typeface="Arial"/>
              <a:sym typeface="Arial"/>
            </a:endParaRPr>
          </a:p>
          <a:p>
            <a:pPr indent="0" lvl="0" marL="0" rtl="0" algn="ctr">
              <a:lnSpc>
                <a:spcPct val="90000"/>
              </a:lnSpc>
              <a:spcBef>
                <a:spcPts val="0"/>
              </a:spcBef>
              <a:spcAft>
                <a:spcPts val="0"/>
              </a:spcAft>
              <a:buNone/>
            </a:pPr>
            <a:r>
              <a:t/>
            </a:r>
            <a:endParaRPr b="1"/>
          </a:p>
          <a:p>
            <a:pPr indent="0" lvl="0" marL="0" rtl="0" algn="ctr">
              <a:lnSpc>
                <a:spcPct val="90000"/>
              </a:lnSpc>
              <a:spcBef>
                <a:spcPts val="0"/>
              </a:spcBef>
              <a:spcAft>
                <a:spcPts val="0"/>
              </a:spcAft>
              <a:buNone/>
            </a:pPr>
            <a:r>
              <a:t/>
            </a:r>
            <a:endParaRPr b="1"/>
          </a:p>
          <a:p>
            <a:pPr indent="0" lvl="0" marL="0" rtl="0" algn="ctr">
              <a:lnSpc>
                <a:spcPct val="90000"/>
              </a:lnSpc>
              <a:spcBef>
                <a:spcPts val="0"/>
              </a:spcBef>
              <a:spcAft>
                <a:spcPts val="0"/>
              </a:spcAft>
              <a:buClr>
                <a:schemeClr val="dk1"/>
              </a:buClr>
              <a:buSzPct val="100000"/>
              <a:buFont typeface="Calibri"/>
              <a:buNone/>
            </a:pPr>
            <a:r>
              <a:rPr b="1" lang="en-US"/>
              <a:t>User Retention Analysis</a:t>
            </a:r>
            <a:endParaRPr b="1"/>
          </a:p>
          <a:p>
            <a:pPr indent="0" lvl="0" marL="0" rtl="0" algn="ctr">
              <a:lnSpc>
                <a:spcPct val="90000"/>
              </a:lnSpc>
              <a:spcBef>
                <a:spcPts val="0"/>
              </a:spcBef>
              <a:spcAft>
                <a:spcPts val="0"/>
              </a:spcAft>
              <a:buNone/>
            </a:pPr>
            <a:r>
              <a:t/>
            </a:r>
            <a:endParaRPr b="1"/>
          </a:p>
          <a:p>
            <a:pPr indent="457200" lvl="0" marL="1371600" rtl="0" algn="l">
              <a:lnSpc>
                <a:spcPct val="90000"/>
              </a:lnSpc>
              <a:spcBef>
                <a:spcPts val="0"/>
              </a:spcBef>
              <a:spcAft>
                <a:spcPts val="0"/>
              </a:spcAft>
              <a:buNone/>
            </a:pPr>
            <a:r>
              <a:t/>
            </a:r>
            <a:endParaRPr b="1" sz="3440">
              <a:highlight>
                <a:srgbClr val="6FA8DC"/>
              </a:highlight>
              <a:latin typeface="Arial"/>
              <a:ea typeface="Arial"/>
              <a:cs typeface="Arial"/>
              <a:sym typeface="Arial"/>
            </a:endParaRPr>
          </a:p>
          <a:p>
            <a:pPr indent="0" lvl="0" marL="0" rtl="0" algn="ctr">
              <a:spcBef>
                <a:spcPts val="0"/>
              </a:spcBef>
              <a:spcAft>
                <a:spcPts val="0"/>
              </a:spcAft>
              <a:buNone/>
            </a:pPr>
            <a:r>
              <a:rPr lang="en-US">
                <a:highlight>
                  <a:srgbClr val="6FA8DC"/>
                </a:highlight>
              </a:rPr>
              <a:t> </a:t>
            </a:r>
            <a:endParaRPr>
              <a:highlight>
                <a:srgbClr val="6FA8DC"/>
              </a:highlight>
            </a:endParaRPr>
          </a:p>
        </p:txBody>
      </p:sp>
      <p:pic>
        <p:nvPicPr>
          <p:cNvPr id="165" name="Google Shape;165;p5" title="Chart"/>
          <p:cNvPicPr preferRelativeResize="0"/>
          <p:nvPr/>
        </p:nvPicPr>
        <p:blipFill>
          <a:blip r:embed="rId3">
            <a:alphaModFix/>
          </a:blip>
          <a:stretch>
            <a:fillRect/>
          </a:stretch>
        </p:blipFill>
        <p:spPr>
          <a:xfrm>
            <a:off x="4857200" y="2211400"/>
            <a:ext cx="4286799" cy="3093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6"/>
          <p:cNvSpPr txBox="1"/>
          <p:nvPr>
            <p:ph type="title"/>
          </p:nvPr>
        </p:nvSpPr>
        <p:spPr>
          <a:xfrm>
            <a:off x="615150" y="1485638"/>
            <a:ext cx="822960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4400"/>
              <a:buFont typeface="Calibri"/>
              <a:buNone/>
            </a:pPr>
            <a:r>
              <a:rPr lang="en-US"/>
              <a:t> </a:t>
            </a:r>
            <a:endParaRPr/>
          </a:p>
        </p:txBody>
      </p:sp>
      <p:sp>
        <p:nvSpPr>
          <p:cNvPr id="171" name="Google Shape;171;p6"/>
          <p:cNvSpPr txBox="1"/>
          <p:nvPr>
            <p:ph idx="1" type="body"/>
          </p:nvPr>
        </p:nvSpPr>
        <p:spPr>
          <a:xfrm>
            <a:off x="383050" y="1617275"/>
            <a:ext cx="4724400" cy="4526100"/>
          </a:xfrm>
          <a:prstGeom prst="rect">
            <a:avLst/>
          </a:prstGeom>
          <a:noFill/>
          <a:ln>
            <a:noFill/>
          </a:ln>
        </p:spPr>
        <p:txBody>
          <a:bodyPr anchorCtr="0" anchor="t" bIns="45700" lIns="91425" spcFirstLastPara="1" rIns="91425" wrap="square" tIns="45700">
            <a:normAutofit/>
          </a:bodyPr>
          <a:lstStyle/>
          <a:p>
            <a:pPr indent="0" lvl="0" marL="342900" rtl="0" algn="just">
              <a:lnSpc>
                <a:spcPct val="90000"/>
              </a:lnSpc>
              <a:spcBef>
                <a:spcPts val="0"/>
              </a:spcBef>
              <a:spcAft>
                <a:spcPts val="0"/>
              </a:spcAft>
              <a:buSzPts val="688"/>
              <a:buNone/>
            </a:pPr>
            <a:r>
              <a:rPr b="1" lang="en-US" sz="1800">
                <a:solidFill>
                  <a:schemeClr val="dk1"/>
                </a:solidFill>
                <a:latin typeface="Arial"/>
                <a:ea typeface="Arial"/>
                <a:cs typeface="Arial"/>
                <a:sym typeface="Arial"/>
              </a:rPr>
              <a:t>Insights:</a:t>
            </a:r>
            <a:endParaRPr b="1" sz="1800">
              <a:latin typeface="Arial"/>
              <a:ea typeface="Arial"/>
              <a:cs typeface="Arial"/>
              <a:sym typeface="Arial"/>
            </a:endParaRPr>
          </a:p>
          <a:p>
            <a:pPr indent="-254000" lvl="0" marL="342900" rtl="0" algn="just">
              <a:lnSpc>
                <a:spcPct val="90000"/>
              </a:lnSpc>
              <a:spcBef>
                <a:spcPts val="640"/>
              </a:spcBef>
              <a:spcAft>
                <a:spcPts val="0"/>
              </a:spcAft>
              <a:buClr>
                <a:schemeClr val="dk1"/>
              </a:buClr>
              <a:buSzPts val="1800"/>
              <a:buChar char="•"/>
            </a:pPr>
            <a:r>
              <a:rPr lang="en-US" sz="1800">
                <a:solidFill>
                  <a:schemeClr val="dk1"/>
                </a:solidFill>
                <a:latin typeface="Arial"/>
                <a:ea typeface="Arial"/>
                <a:cs typeface="Arial"/>
                <a:sym typeface="Arial"/>
              </a:rPr>
              <a:t>New user signups primarily through referral links and influencer marketing.</a:t>
            </a:r>
            <a:endParaRPr sz="1800">
              <a:latin typeface="Arial"/>
              <a:ea typeface="Arial"/>
              <a:cs typeface="Arial"/>
              <a:sym typeface="Arial"/>
            </a:endParaRPr>
          </a:p>
          <a:p>
            <a:pPr indent="-254000" lvl="0" marL="342900" rtl="0" algn="just">
              <a:lnSpc>
                <a:spcPct val="90000"/>
              </a:lnSpc>
              <a:spcBef>
                <a:spcPts val="640"/>
              </a:spcBef>
              <a:spcAft>
                <a:spcPts val="0"/>
              </a:spcAft>
              <a:buClr>
                <a:schemeClr val="dk1"/>
              </a:buClr>
              <a:buSzPts val="1800"/>
              <a:buChar char="•"/>
            </a:pPr>
            <a:r>
              <a:rPr lang="en-US" sz="1800">
                <a:solidFill>
                  <a:schemeClr val="dk1"/>
                </a:solidFill>
                <a:latin typeface="Arial"/>
                <a:ea typeface="Arial"/>
                <a:cs typeface="Arial"/>
                <a:sym typeface="Arial"/>
              </a:rPr>
              <a:t>High growth in regions like Southeast Asia and South America.</a:t>
            </a:r>
            <a:endParaRPr sz="1800">
              <a:latin typeface="Arial"/>
              <a:ea typeface="Arial"/>
              <a:cs typeface="Arial"/>
              <a:sym typeface="Arial"/>
            </a:endParaRPr>
          </a:p>
          <a:p>
            <a:pPr indent="-139700" lvl="0" marL="342900" rtl="0" algn="just">
              <a:lnSpc>
                <a:spcPct val="90000"/>
              </a:lnSpc>
              <a:spcBef>
                <a:spcPts val="640"/>
              </a:spcBef>
              <a:spcAft>
                <a:spcPts val="0"/>
              </a:spcAft>
              <a:buClr>
                <a:schemeClr val="dk1"/>
              </a:buClr>
              <a:buSzPts val="2000"/>
              <a:buNone/>
            </a:pPr>
            <a:r>
              <a:t/>
            </a:r>
            <a:endParaRPr sz="1800">
              <a:solidFill>
                <a:schemeClr val="dk1"/>
              </a:solidFill>
              <a:latin typeface="Arial"/>
              <a:ea typeface="Arial"/>
              <a:cs typeface="Arial"/>
              <a:sym typeface="Arial"/>
            </a:endParaRPr>
          </a:p>
          <a:p>
            <a:pPr indent="0" lvl="0" marL="342900" rtl="0" algn="just">
              <a:lnSpc>
                <a:spcPct val="90000"/>
              </a:lnSpc>
              <a:spcBef>
                <a:spcPts val="640"/>
              </a:spcBef>
              <a:spcAft>
                <a:spcPts val="0"/>
              </a:spcAft>
              <a:buSzPts val="688"/>
              <a:buNone/>
            </a:pPr>
            <a:r>
              <a:rPr b="1" lang="en-US" sz="1800">
                <a:solidFill>
                  <a:schemeClr val="dk1"/>
                </a:solidFill>
                <a:latin typeface="Arial"/>
                <a:ea typeface="Arial"/>
                <a:cs typeface="Arial"/>
                <a:sym typeface="Arial"/>
              </a:rPr>
              <a:t>Acquisition Strategies:</a:t>
            </a:r>
            <a:endParaRPr b="1" sz="1800">
              <a:latin typeface="Arial"/>
              <a:ea typeface="Arial"/>
              <a:cs typeface="Arial"/>
              <a:sym typeface="Arial"/>
            </a:endParaRPr>
          </a:p>
          <a:p>
            <a:pPr indent="-254000" lvl="0" marL="342900" rtl="0" algn="just">
              <a:lnSpc>
                <a:spcPct val="90000"/>
              </a:lnSpc>
              <a:spcBef>
                <a:spcPts val="640"/>
              </a:spcBef>
              <a:spcAft>
                <a:spcPts val="0"/>
              </a:spcAft>
              <a:buClr>
                <a:schemeClr val="dk1"/>
              </a:buClr>
              <a:buSzPts val="1800"/>
              <a:buChar char="•"/>
            </a:pPr>
            <a:r>
              <a:rPr lang="en-US" sz="1800">
                <a:solidFill>
                  <a:schemeClr val="dk1"/>
                </a:solidFill>
                <a:latin typeface="Arial"/>
                <a:ea typeface="Arial"/>
                <a:cs typeface="Arial"/>
                <a:sym typeface="Arial"/>
              </a:rPr>
              <a:t>Partner with region-specific influencers.</a:t>
            </a:r>
            <a:endParaRPr sz="1800">
              <a:latin typeface="Arial"/>
              <a:ea typeface="Arial"/>
              <a:cs typeface="Arial"/>
              <a:sym typeface="Arial"/>
            </a:endParaRPr>
          </a:p>
          <a:p>
            <a:pPr indent="-254000" lvl="0" marL="342900" rtl="0" algn="just">
              <a:lnSpc>
                <a:spcPct val="90000"/>
              </a:lnSpc>
              <a:spcBef>
                <a:spcPts val="640"/>
              </a:spcBef>
              <a:spcAft>
                <a:spcPts val="0"/>
              </a:spcAft>
              <a:buClr>
                <a:schemeClr val="dk1"/>
              </a:buClr>
              <a:buSzPts val="1800"/>
              <a:buChar char="•"/>
            </a:pPr>
            <a:r>
              <a:rPr lang="en-US" sz="1800">
                <a:solidFill>
                  <a:schemeClr val="dk1"/>
                </a:solidFill>
                <a:latin typeface="Arial"/>
                <a:ea typeface="Arial"/>
                <a:cs typeface="Arial"/>
                <a:sym typeface="Arial"/>
              </a:rPr>
              <a:t>Introduce referral bonuses and region-specific campaigns.</a:t>
            </a:r>
            <a:endParaRPr sz="1800">
              <a:latin typeface="Arial"/>
              <a:ea typeface="Arial"/>
              <a:cs typeface="Arial"/>
              <a:sym typeface="Arial"/>
            </a:endParaRPr>
          </a:p>
          <a:p>
            <a:pPr indent="-254000" lvl="0" marL="342900" rtl="0" algn="just">
              <a:lnSpc>
                <a:spcPct val="90000"/>
              </a:lnSpc>
              <a:spcBef>
                <a:spcPts val="640"/>
              </a:spcBef>
              <a:spcAft>
                <a:spcPts val="0"/>
              </a:spcAft>
              <a:buClr>
                <a:schemeClr val="dk1"/>
              </a:buClr>
              <a:buSzPts val="1800"/>
              <a:buChar char="•"/>
            </a:pPr>
            <a:r>
              <a:rPr lang="en-US" sz="1800">
                <a:solidFill>
                  <a:schemeClr val="dk1"/>
                </a:solidFill>
                <a:latin typeface="Arial"/>
                <a:ea typeface="Arial"/>
                <a:cs typeface="Arial"/>
                <a:sym typeface="Arial"/>
              </a:rPr>
              <a:t>Optimize ads targeting emerging markets.</a:t>
            </a:r>
            <a:endParaRPr sz="1800">
              <a:latin typeface="Arial"/>
              <a:ea typeface="Arial"/>
              <a:cs typeface="Arial"/>
              <a:sym typeface="Arial"/>
            </a:endParaRPr>
          </a:p>
        </p:txBody>
      </p:sp>
      <p:sp>
        <p:nvSpPr>
          <p:cNvPr id="172" name="Google Shape;172;p6"/>
          <p:cNvSpPr txBox="1"/>
          <p:nvPr>
            <p:ph idx="4294967295" type="ctrTitle"/>
          </p:nvPr>
        </p:nvSpPr>
        <p:spPr>
          <a:xfrm>
            <a:off x="383050" y="195450"/>
            <a:ext cx="7772400" cy="1120800"/>
          </a:xfrm>
          <a:prstGeom prst="rect">
            <a:avLst/>
          </a:prstGeom>
          <a:solidFill>
            <a:srgbClr val="6FA8DC"/>
          </a:solidFill>
        </p:spPr>
        <p:txBody>
          <a:bodyPr anchorCtr="0" anchor="ctr" bIns="45700" lIns="91425" spcFirstLastPara="1" rIns="91425" wrap="square" tIns="45700">
            <a:normAutofit fontScale="90000"/>
          </a:bodyPr>
          <a:lstStyle/>
          <a:p>
            <a:pPr indent="457200" lvl="0" marL="914400" rtl="0" algn="l">
              <a:lnSpc>
                <a:spcPct val="90000"/>
              </a:lnSpc>
              <a:spcBef>
                <a:spcPts val="0"/>
              </a:spcBef>
              <a:spcAft>
                <a:spcPts val="0"/>
              </a:spcAft>
              <a:buNone/>
            </a:pPr>
            <a:r>
              <a:t/>
            </a:r>
            <a:endParaRPr b="1" sz="4700">
              <a:solidFill>
                <a:srgbClr val="EB1E95"/>
              </a:solidFill>
              <a:highlight>
                <a:srgbClr val="6FA8DC"/>
              </a:highlight>
              <a:latin typeface="Arial"/>
              <a:ea typeface="Arial"/>
              <a:cs typeface="Arial"/>
              <a:sym typeface="Arial"/>
            </a:endParaRPr>
          </a:p>
          <a:p>
            <a:pPr indent="0" lvl="0" marL="0" rtl="0" algn="ctr">
              <a:lnSpc>
                <a:spcPct val="90000"/>
              </a:lnSpc>
              <a:spcBef>
                <a:spcPts val="0"/>
              </a:spcBef>
              <a:spcAft>
                <a:spcPts val="0"/>
              </a:spcAft>
              <a:buNone/>
            </a:pPr>
            <a:r>
              <a:t/>
            </a:r>
            <a:endParaRPr b="1"/>
          </a:p>
          <a:p>
            <a:pPr indent="0" lvl="0" marL="0" rtl="0" algn="ctr">
              <a:lnSpc>
                <a:spcPct val="90000"/>
              </a:lnSpc>
              <a:spcBef>
                <a:spcPts val="0"/>
              </a:spcBef>
              <a:spcAft>
                <a:spcPts val="0"/>
              </a:spcAft>
              <a:buNone/>
            </a:pPr>
            <a:r>
              <a:t/>
            </a:r>
            <a:endParaRPr b="1"/>
          </a:p>
          <a:p>
            <a:pPr indent="0" lvl="0" marL="0" rtl="0" algn="ctr">
              <a:lnSpc>
                <a:spcPct val="90000"/>
              </a:lnSpc>
              <a:spcBef>
                <a:spcPts val="0"/>
              </a:spcBef>
              <a:spcAft>
                <a:spcPts val="0"/>
              </a:spcAft>
              <a:buNone/>
            </a:pPr>
            <a:r>
              <a:rPr b="1" lang="en-US"/>
              <a:t>User </a:t>
            </a:r>
            <a:r>
              <a:rPr b="1" lang="en-US"/>
              <a:t>Acquisition</a:t>
            </a:r>
            <a:r>
              <a:rPr b="1" lang="en-US"/>
              <a:t> Analysis</a:t>
            </a:r>
            <a:endParaRPr b="1"/>
          </a:p>
          <a:p>
            <a:pPr indent="0" lvl="0" marL="0" rtl="0" algn="ctr">
              <a:lnSpc>
                <a:spcPct val="90000"/>
              </a:lnSpc>
              <a:spcBef>
                <a:spcPts val="0"/>
              </a:spcBef>
              <a:spcAft>
                <a:spcPts val="0"/>
              </a:spcAft>
              <a:buNone/>
            </a:pPr>
            <a:r>
              <a:t/>
            </a:r>
            <a:endParaRPr b="1"/>
          </a:p>
          <a:p>
            <a:pPr indent="457200" lvl="0" marL="1371600" rtl="0" algn="l">
              <a:lnSpc>
                <a:spcPct val="90000"/>
              </a:lnSpc>
              <a:spcBef>
                <a:spcPts val="0"/>
              </a:spcBef>
              <a:spcAft>
                <a:spcPts val="0"/>
              </a:spcAft>
              <a:buNone/>
            </a:pPr>
            <a:r>
              <a:t/>
            </a:r>
            <a:endParaRPr b="1" sz="3440">
              <a:highlight>
                <a:srgbClr val="6FA8DC"/>
              </a:highlight>
              <a:latin typeface="Arial"/>
              <a:ea typeface="Arial"/>
              <a:cs typeface="Arial"/>
              <a:sym typeface="Arial"/>
            </a:endParaRPr>
          </a:p>
          <a:p>
            <a:pPr indent="0" lvl="0" marL="0" rtl="0" algn="ctr">
              <a:spcBef>
                <a:spcPts val="0"/>
              </a:spcBef>
              <a:spcAft>
                <a:spcPts val="0"/>
              </a:spcAft>
              <a:buNone/>
            </a:pPr>
            <a:r>
              <a:rPr lang="en-US">
                <a:highlight>
                  <a:srgbClr val="6FA8DC"/>
                </a:highlight>
              </a:rPr>
              <a:t> </a:t>
            </a:r>
            <a:endParaRPr>
              <a:highlight>
                <a:srgbClr val="6FA8DC"/>
              </a:highlight>
            </a:endParaRPr>
          </a:p>
        </p:txBody>
      </p:sp>
      <p:pic>
        <p:nvPicPr>
          <p:cNvPr id="173" name="Google Shape;173;p6" title="Chart"/>
          <p:cNvPicPr preferRelativeResize="0"/>
          <p:nvPr/>
        </p:nvPicPr>
        <p:blipFill>
          <a:blip r:embed="rId3">
            <a:alphaModFix/>
          </a:blip>
          <a:stretch>
            <a:fillRect/>
          </a:stretch>
        </p:blipFill>
        <p:spPr>
          <a:xfrm>
            <a:off x="5107450" y="2198250"/>
            <a:ext cx="4036551" cy="31854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2013-01-27T09:14:16Z</dcterms:created>
</cp:coreProperties>
</file>